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8.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72" r:id="rId2"/>
    <p:sldMasterId id="2147483863" r:id="rId3"/>
    <p:sldMasterId id="2147483649" r:id="rId4"/>
    <p:sldMasterId id="2147483883" r:id="rId5"/>
    <p:sldMasterId id="2147483908" r:id="rId6"/>
    <p:sldMasterId id="2147483921" r:id="rId7"/>
    <p:sldMasterId id="2147483934" r:id="rId8"/>
    <p:sldMasterId id="2147483947" r:id="rId9"/>
    <p:sldMasterId id="2147484282" r:id="rId10"/>
  </p:sldMasterIdLst>
  <p:notesMasterIdLst>
    <p:notesMasterId r:id="rId41"/>
  </p:notesMasterIdLst>
  <p:sldIdLst>
    <p:sldId id="263" r:id="rId11"/>
    <p:sldId id="290" r:id="rId12"/>
    <p:sldId id="376" r:id="rId13"/>
    <p:sldId id="383" r:id="rId14"/>
    <p:sldId id="380" r:id="rId15"/>
    <p:sldId id="381" r:id="rId16"/>
    <p:sldId id="298" r:id="rId17"/>
    <p:sldId id="302" r:id="rId18"/>
    <p:sldId id="363" r:id="rId19"/>
    <p:sldId id="378" r:id="rId20"/>
    <p:sldId id="365" r:id="rId21"/>
    <p:sldId id="377" r:id="rId22"/>
    <p:sldId id="389" r:id="rId23"/>
    <p:sldId id="385" r:id="rId24"/>
    <p:sldId id="386" r:id="rId25"/>
    <p:sldId id="387" r:id="rId26"/>
    <p:sldId id="388" r:id="rId27"/>
    <p:sldId id="308" r:id="rId28"/>
    <p:sldId id="310" r:id="rId29"/>
    <p:sldId id="330" r:id="rId30"/>
    <p:sldId id="332" r:id="rId31"/>
    <p:sldId id="335" r:id="rId32"/>
    <p:sldId id="375" r:id="rId33"/>
    <p:sldId id="339" r:id="rId34"/>
    <p:sldId id="384" r:id="rId35"/>
    <p:sldId id="372" r:id="rId36"/>
    <p:sldId id="374" r:id="rId37"/>
    <p:sldId id="373" r:id="rId38"/>
    <p:sldId id="355" r:id="rId39"/>
    <p:sldId id="297" r:id="rId40"/>
  </p:sldIdLst>
  <p:sldSz cx="9144000" cy="6858000" type="screen4x3"/>
  <p:notesSz cx="7010400" cy="9296400"/>
  <p:defaultTextStyle>
    <a:defPPr>
      <a:defRPr lang="en-US"/>
    </a:defPPr>
    <a:lvl1pPr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1pPr>
    <a:lvl2pPr marL="4572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2pPr>
    <a:lvl3pPr marL="9144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3pPr>
    <a:lvl4pPr marL="13716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4pPr>
    <a:lvl5pPr marL="18288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5pPr>
    <a:lvl6pPr marL="2286000" algn="l" defTabSz="914400" rtl="0" eaLnBrk="1" latinLnBrk="0" hangingPunct="1">
      <a:defRPr sz="4200" kern="1200">
        <a:solidFill>
          <a:srgbClr val="000000"/>
        </a:solidFill>
        <a:latin typeface="Gill Sans" charset="0"/>
        <a:ea typeface="ヒラギノ角ゴ ProN W3" charset="-128"/>
        <a:cs typeface="+mn-cs"/>
        <a:sym typeface="Gill Sans" charset="0"/>
      </a:defRPr>
    </a:lvl6pPr>
    <a:lvl7pPr marL="2743200" algn="l" defTabSz="914400" rtl="0" eaLnBrk="1" latinLnBrk="0" hangingPunct="1">
      <a:defRPr sz="4200" kern="1200">
        <a:solidFill>
          <a:srgbClr val="000000"/>
        </a:solidFill>
        <a:latin typeface="Gill Sans" charset="0"/>
        <a:ea typeface="ヒラギノ角ゴ ProN W3" charset="-128"/>
        <a:cs typeface="+mn-cs"/>
        <a:sym typeface="Gill Sans" charset="0"/>
      </a:defRPr>
    </a:lvl7pPr>
    <a:lvl8pPr marL="3200400" algn="l" defTabSz="914400" rtl="0" eaLnBrk="1" latinLnBrk="0" hangingPunct="1">
      <a:defRPr sz="4200" kern="1200">
        <a:solidFill>
          <a:srgbClr val="000000"/>
        </a:solidFill>
        <a:latin typeface="Gill Sans" charset="0"/>
        <a:ea typeface="ヒラギノ角ゴ ProN W3" charset="-128"/>
        <a:cs typeface="+mn-cs"/>
        <a:sym typeface="Gill Sans" charset="0"/>
      </a:defRPr>
    </a:lvl8pPr>
    <a:lvl9pPr marL="3657600" algn="l" defTabSz="914400" rtl="0" eaLnBrk="1" latinLnBrk="0" hangingPunct="1">
      <a:defRPr sz="4200" kern="1200">
        <a:solidFill>
          <a:srgbClr val="000000"/>
        </a:solidFill>
        <a:latin typeface="Gill Sans" charset="0"/>
        <a:ea typeface="ヒラギノ角ゴ ProN W3" charset="-128"/>
        <a:cs typeface="+mn-cs"/>
        <a:sym typeface="Gill Sans"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051"/>
    <a:srgbClr val="73A5CC"/>
    <a:srgbClr val="700017"/>
    <a:srgbClr val="F20017"/>
    <a:srgbClr val="B5DC10"/>
    <a:srgbClr val="CDD0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62" autoAdjust="0"/>
    <p:restoredTop sz="94683" autoAdjust="0"/>
  </p:normalViewPr>
  <p:slideViewPr>
    <p:cSldViewPr>
      <p:cViewPr varScale="1">
        <p:scale>
          <a:sx n="114" d="100"/>
          <a:sy n="114" d="100"/>
        </p:scale>
        <p:origin x="1446" y="102"/>
      </p:cViewPr>
      <p:guideLst>
        <p:guide orient="horz" pos="2160"/>
        <p:guide pos="2880"/>
      </p:guideLst>
    </p:cSldViewPr>
  </p:slideViewPr>
  <p:outlineViewPr>
    <p:cViewPr>
      <p:scale>
        <a:sx n="33" d="100"/>
        <a:sy n="33" d="100"/>
      </p:scale>
      <p:origin x="0" y="2334"/>
    </p:cViewPr>
  </p:outlineViewPr>
  <p:notesTextViewPr>
    <p:cViewPr>
      <p:scale>
        <a:sx n="100" d="100"/>
        <a:sy n="100" d="100"/>
      </p:scale>
      <p:origin x="0" y="0"/>
    </p:cViewPr>
  </p:notesTextViewPr>
  <p:sorterViewPr>
    <p:cViewPr>
      <p:scale>
        <a:sx n="130" d="100"/>
        <a:sy n="130" d="100"/>
      </p:scale>
      <p:origin x="0" y="-526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0" Type="http://schemas.openxmlformats.org/officeDocument/2006/relationships/slide" Target="slides/slide10.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AF29E3-94D9-4C41-99C7-50A8A621FD54}"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A5A9C022-F2CC-4BAB-8DBA-53D0F805A7D8}">
      <dgm:prSet phldrT="[Text]"/>
      <dgm:spPr/>
      <dgm:t>
        <a:bodyPr/>
        <a:lstStyle/>
        <a:p>
          <a:r>
            <a:rPr lang="en-US" dirty="0" smtClean="0"/>
            <a:t>ODHE</a:t>
          </a:r>
          <a:endParaRPr lang="en-US" dirty="0"/>
        </a:p>
      </dgm:t>
    </dgm:pt>
    <dgm:pt modelId="{98480BAF-A82E-4510-A85E-F52C364C6AFC}" type="parTrans" cxnId="{4DB97930-274B-4436-B89B-14AF1600CCF4}">
      <dgm:prSet/>
      <dgm:spPr/>
      <dgm:t>
        <a:bodyPr/>
        <a:lstStyle/>
        <a:p>
          <a:endParaRPr lang="en-US"/>
        </a:p>
      </dgm:t>
    </dgm:pt>
    <dgm:pt modelId="{525B6226-3F37-45AB-8167-D0C791A7402A}" type="sibTrans" cxnId="{4DB97930-274B-4436-B89B-14AF1600CCF4}">
      <dgm:prSet/>
      <dgm:spPr/>
      <dgm:t>
        <a:bodyPr/>
        <a:lstStyle/>
        <a:p>
          <a:endParaRPr lang="en-US"/>
        </a:p>
      </dgm:t>
    </dgm:pt>
    <dgm:pt modelId="{EE4BBB05-13FA-44EC-BDFC-288C59188DCF}">
      <dgm:prSet phldrT="[Text]"/>
      <dgm:spPr/>
      <dgm:t>
        <a:bodyPr/>
        <a:lstStyle/>
        <a:p>
          <a:r>
            <a:rPr lang="en-US" dirty="0" smtClean="0"/>
            <a:t>Application submitted</a:t>
          </a:r>
          <a:endParaRPr lang="en-US" dirty="0"/>
        </a:p>
      </dgm:t>
    </dgm:pt>
    <dgm:pt modelId="{D85AC831-1C75-4E13-9A5F-76FCABD971CA}" type="parTrans" cxnId="{181A783B-280E-47C2-9424-5087E654847B}">
      <dgm:prSet/>
      <dgm:spPr/>
      <dgm:t>
        <a:bodyPr/>
        <a:lstStyle/>
        <a:p>
          <a:endParaRPr lang="en-US"/>
        </a:p>
      </dgm:t>
    </dgm:pt>
    <dgm:pt modelId="{CA84DB01-6799-4BB8-9661-D7AF2FB42190}" type="sibTrans" cxnId="{181A783B-280E-47C2-9424-5087E654847B}">
      <dgm:prSet/>
      <dgm:spPr/>
      <dgm:t>
        <a:bodyPr/>
        <a:lstStyle/>
        <a:p>
          <a:endParaRPr lang="en-US"/>
        </a:p>
      </dgm:t>
    </dgm:pt>
    <dgm:pt modelId="{6813991E-46FC-46D5-9E43-831F35E45769}">
      <dgm:prSet phldrT="[Text]"/>
      <dgm:spPr/>
      <dgm:t>
        <a:bodyPr/>
        <a:lstStyle/>
        <a:p>
          <a:r>
            <a:rPr lang="en-US" dirty="0" smtClean="0"/>
            <a:t>ODHE &amp; TOS</a:t>
          </a:r>
          <a:endParaRPr lang="en-US" dirty="0"/>
        </a:p>
      </dgm:t>
    </dgm:pt>
    <dgm:pt modelId="{AE56EAFD-CC9B-453F-86E6-C9BF9A6716A2}" type="parTrans" cxnId="{7AA813A8-FFE2-47F1-ABC7-F7389398DF57}">
      <dgm:prSet/>
      <dgm:spPr/>
      <dgm:t>
        <a:bodyPr/>
        <a:lstStyle/>
        <a:p>
          <a:endParaRPr lang="en-US"/>
        </a:p>
      </dgm:t>
    </dgm:pt>
    <dgm:pt modelId="{700A01A6-0811-4709-9898-3AF27F7D5AB0}" type="sibTrans" cxnId="{7AA813A8-FFE2-47F1-ABC7-F7389398DF57}">
      <dgm:prSet/>
      <dgm:spPr/>
      <dgm:t>
        <a:bodyPr/>
        <a:lstStyle/>
        <a:p>
          <a:endParaRPr lang="en-US"/>
        </a:p>
      </dgm:t>
    </dgm:pt>
    <dgm:pt modelId="{B6944BDA-D844-459D-98E2-C045E81D64F9}">
      <dgm:prSet phldrT="[Text]"/>
      <dgm:spPr/>
      <dgm:t>
        <a:bodyPr/>
        <a:lstStyle/>
        <a:p>
          <a:r>
            <a:rPr lang="en-US" dirty="0" smtClean="0"/>
            <a:t>Award letter</a:t>
          </a:r>
          <a:endParaRPr lang="en-US" dirty="0"/>
        </a:p>
      </dgm:t>
    </dgm:pt>
    <dgm:pt modelId="{4E773295-69A5-4C84-AAB1-00D5AE561F3A}" type="parTrans" cxnId="{AE744265-F0A2-40F5-87C2-9C04ED92109E}">
      <dgm:prSet/>
      <dgm:spPr/>
      <dgm:t>
        <a:bodyPr/>
        <a:lstStyle/>
        <a:p>
          <a:endParaRPr lang="en-US"/>
        </a:p>
      </dgm:t>
    </dgm:pt>
    <dgm:pt modelId="{72592AAB-1523-44A3-B15C-B14E0EE2DEA6}" type="sibTrans" cxnId="{AE744265-F0A2-40F5-87C2-9C04ED92109E}">
      <dgm:prSet/>
      <dgm:spPr/>
      <dgm:t>
        <a:bodyPr/>
        <a:lstStyle/>
        <a:p>
          <a:endParaRPr lang="en-US"/>
        </a:p>
      </dgm:t>
    </dgm:pt>
    <dgm:pt modelId="{E63A198E-C915-4E57-9153-2E6A443A729F}">
      <dgm:prSet phldrT="[Text]"/>
      <dgm:spPr/>
      <dgm:t>
        <a:bodyPr/>
        <a:lstStyle/>
        <a:p>
          <a:r>
            <a:rPr lang="en-US" dirty="0" smtClean="0"/>
            <a:t>TOS</a:t>
          </a:r>
          <a:endParaRPr lang="en-US" dirty="0"/>
        </a:p>
      </dgm:t>
    </dgm:pt>
    <dgm:pt modelId="{AEFC4C35-51D4-4AAD-9132-24824CD77AB8}" type="parTrans" cxnId="{647734D5-EC19-4FFE-9FEE-17C97DE59620}">
      <dgm:prSet/>
      <dgm:spPr/>
      <dgm:t>
        <a:bodyPr/>
        <a:lstStyle/>
        <a:p>
          <a:endParaRPr lang="en-US"/>
        </a:p>
      </dgm:t>
    </dgm:pt>
    <dgm:pt modelId="{9F5D1865-FBCF-4E39-B25F-7C33C1C9451E}" type="sibTrans" cxnId="{647734D5-EC19-4FFE-9FEE-17C97DE59620}">
      <dgm:prSet/>
      <dgm:spPr/>
      <dgm:t>
        <a:bodyPr/>
        <a:lstStyle/>
        <a:p>
          <a:endParaRPr lang="en-US"/>
        </a:p>
      </dgm:t>
    </dgm:pt>
    <dgm:pt modelId="{9E00E9CD-7F69-45B2-88D4-277649891DC8}">
      <dgm:prSet phldrT="[Text]"/>
      <dgm:spPr/>
      <dgm:t>
        <a:bodyPr/>
        <a:lstStyle/>
        <a:p>
          <a:r>
            <a:rPr lang="en-US" dirty="0" smtClean="0"/>
            <a:t>Loan approvals</a:t>
          </a:r>
          <a:endParaRPr lang="en-US" dirty="0"/>
        </a:p>
      </dgm:t>
    </dgm:pt>
    <dgm:pt modelId="{C34F60AE-6596-41EE-BEA6-421DA2CC23C1}" type="parTrans" cxnId="{4F412203-2D37-45B0-86C2-4368D4AC22AD}">
      <dgm:prSet/>
      <dgm:spPr/>
      <dgm:t>
        <a:bodyPr/>
        <a:lstStyle/>
        <a:p>
          <a:endParaRPr lang="en-US"/>
        </a:p>
      </dgm:t>
    </dgm:pt>
    <dgm:pt modelId="{65FB8B14-C30B-4F80-8438-989E69719265}" type="sibTrans" cxnId="{4F412203-2D37-45B0-86C2-4368D4AC22AD}">
      <dgm:prSet/>
      <dgm:spPr/>
      <dgm:t>
        <a:bodyPr/>
        <a:lstStyle/>
        <a:p>
          <a:endParaRPr lang="en-US"/>
        </a:p>
      </dgm:t>
    </dgm:pt>
    <dgm:pt modelId="{F69A2AA0-2D48-4221-97AA-05B12BBF91EB}">
      <dgm:prSet phldrT="[Text]"/>
      <dgm:spPr/>
      <dgm:t>
        <a:bodyPr/>
        <a:lstStyle/>
        <a:p>
          <a:r>
            <a:rPr lang="en-US" dirty="0" smtClean="0"/>
            <a:t>Loan servicing</a:t>
          </a:r>
          <a:endParaRPr lang="en-US" dirty="0"/>
        </a:p>
      </dgm:t>
    </dgm:pt>
    <dgm:pt modelId="{45E14F39-3639-405E-9322-969DEB6F68FD}" type="parTrans" cxnId="{D532F674-A2C8-437A-A8F2-2A2E0E46DD91}">
      <dgm:prSet/>
      <dgm:spPr/>
      <dgm:t>
        <a:bodyPr/>
        <a:lstStyle/>
        <a:p>
          <a:endParaRPr lang="en-US"/>
        </a:p>
      </dgm:t>
    </dgm:pt>
    <dgm:pt modelId="{E265F1BA-092A-43D0-AB3D-03F575CF5230}" type="sibTrans" cxnId="{D532F674-A2C8-437A-A8F2-2A2E0E46DD91}">
      <dgm:prSet/>
      <dgm:spPr/>
      <dgm:t>
        <a:bodyPr/>
        <a:lstStyle/>
        <a:p>
          <a:endParaRPr lang="en-US"/>
        </a:p>
      </dgm:t>
    </dgm:pt>
    <dgm:pt modelId="{4F4E5E5C-BA8E-4606-930E-25F897B329EC}">
      <dgm:prSet phldrT="[Text]"/>
      <dgm:spPr/>
      <dgm:t>
        <a:bodyPr/>
        <a:lstStyle/>
        <a:p>
          <a:r>
            <a:rPr lang="en-US" dirty="0" smtClean="0"/>
            <a:t>Revised</a:t>
          </a:r>
          <a:endParaRPr lang="en-US" dirty="0"/>
        </a:p>
      </dgm:t>
    </dgm:pt>
    <dgm:pt modelId="{D0FD9094-33E4-4E18-815A-69D90A8A417C}" type="parTrans" cxnId="{1201D035-D8EC-4C25-B188-87B2BBA76F55}">
      <dgm:prSet/>
      <dgm:spPr/>
      <dgm:t>
        <a:bodyPr/>
        <a:lstStyle/>
        <a:p>
          <a:endParaRPr lang="en-US"/>
        </a:p>
      </dgm:t>
    </dgm:pt>
    <dgm:pt modelId="{5D4B6DBB-1217-488A-AADC-B71A80B052D7}" type="sibTrans" cxnId="{1201D035-D8EC-4C25-B188-87B2BBA76F55}">
      <dgm:prSet/>
      <dgm:spPr/>
      <dgm:t>
        <a:bodyPr/>
        <a:lstStyle/>
        <a:p>
          <a:endParaRPr lang="en-US"/>
        </a:p>
      </dgm:t>
    </dgm:pt>
    <dgm:pt modelId="{44D32761-D0D9-459A-99D7-957624E9203F}">
      <dgm:prSet phldrT="[Text]"/>
      <dgm:spPr/>
      <dgm:t>
        <a:bodyPr/>
        <a:lstStyle/>
        <a:p>
          <a:r>
            <a:rPr lang="en-US" dirty="0" smtClean="0"/>
            <a:t>Recommended</a:t>
          </a:r>
          <a:endParaRPr lang="en-US" dirty="0"/>
        </a:p>
      </dgm:t>
    </dgm:pt>
    <dgm:pt modelId="{52A3E113-ED6E-4B06-9A98-0E302A4C9235}" type="parTrans" cxnId="{7E850B3A-A68A-43D7-85A3-525D526A585B}">
      <dgm:prSet/>
      <dgm:spPr/>
      <dgm:t>
        <a:bodyPr/>
        <a:lstStyle/>
        <a:p>
          <a:endParaRPr lang="en-US"/>
        </a:p>
      </dgm:t>
    </dgm:pt>
    <dgm:pt modelId="{183AFB12-6546-4084-900E-4EDE7203FCBD}" type="sibTrans" cxnId="{7E850B3A-A68A-43D7-85A3-525D526A585B}">
      <dgm:prSet/>
      <dgm:spPr/>
      <dgm:t>
        <a:bodyPr/>
        <a:lstStyle/>
        <a:p>
          <a:endParaRPr lang="en-US"/>
        </a:p>
      </dgm:t>
    </dgm:pt>
    <dgm:pt modelId="{2095BD01-D819-42E2-9A78-F45F1D3EC28B}">
      <dgm:prSet phldrT="[Text]"/>
      <dgm:spPr/>
      <dgm:t>
        <a:bodyPr/>
        <a:lstStyle/>
        <a:p>
          <a:r>
            <a:rPr lang="en-US" dirty="0" smtClean="0"/>
            <a:t>Grant agreement</a:t>
          </a:r>
          <a:endParaRPr lang="en-US" dirty="0"/>
        </a:p>
      </dgm:t>
    </dgm:pt>
    <dgm:pt modelId="{FADDC6C6-75FC-4EBB-B4BB-21C66A005E12}" type="parTrans" cxnId="{284FC9F1-1DA7-42D0-8DFF-62AE699542BE}">
      <dgm:prSet/>
      <dgm:spPr/>
      <dgm:t>
        <a:bodyPr/>
        <a:lstStyle/>
        <a:p>
          <a:endParaRPr lang="en-US"/>
        </a:p>
      </dgm:t>
    </dgm:pt>
    <dgm:pt modelId="{3DAB8653-FD2A-4890-B852-3ACDA4938933}" type="sibTrans" cxnId="{284FC9F1-1DA7-42D0-8DFF-62AE699542BE}">
      <dgm:prSet/>
      <dgm:spPr/>
      <dgm:t>
        <a:bodyPr/>
        <a:lstStyle/>
        <a:p>
          <a:endParaRPr lang="en-US"/>
        </a:p>
      </dgm:t>
    </dgm:pt>
    <dgm:pt modelId="{A461A28F-66E4-4081-8BFB-3D047747324F}">
      <dgm:prSet phldrT="[Text]"/>
      <dgm:spPr/>
      <dgm:t>
        <a:bodyPr/>
        <a:lstStyle/>
        <a:p>
          <a:r>
            <a:rPr lang="en-US" dirty="0" smtClean="0"/>
            <a:t>Loan disbursements</a:t>
          </a:r>
          <a:endParaRPr lang="en-US" dirty="0"/>
        </a:p>
      </dgm:t>
    </dgm:pt>
    <dgm:pt modelId="{A885B1EA-86A9-4A3E-AE20-6469250B89E0}" type="parTrans" cxnId="{7B65787E-DBBA-44CE-988C-31E56E75CD3E}">
      <dgm:prSet/>
      <dgm:spPr/>
      <dgm:t>
        <a:bodyPr/>
        <a:lstStyle/>
        <a:p>
          <a:endParaRPr lang="en-US"/>
        </a:p>
      </dgm:t>
    </dgm:pt>
    <dgm:pt modelId="{8E00A5E7-E177-4ED7-A909-EE2F6430822B}" type="sibTrans" cxnId="{7B65787E-DBBA-44CE-988C-31E56E75CD3E}">
      <dgm:prSet/>
      <dgm:spPr/>
      <dgm:t>
        <a:bodyPr/>
        <a:lstStyle/>
        <a:p>
          <a:endParaRPr lang="en-US"/>
        </a:p>
      </dgm:t>
    </dgm:pt>
    <dgm:pt modelId="{220169BE-2C02-4A08-957A-0D1C1F79821D}" type="pres">
      <dgm:prSet presAssocID="{EAAF29E3-94D9-4C41-99C7-50A8A621FD54}" presName="Name0" presStyleCnt="0">
        <dgm:presLayoutVars>
          <dgm:dir/>
          <dgm:animLvl val="lvl"/>
          <dgm:resizeHandles val="exact"/>
        </dgm:presLayoutVars>
      </dgm:prSet>
      <dgm:spPr/>
      <dgm:t>
        <a:bodyPr/>
        <a:lstStyle/>
        <a:p>
          <a:endParaRPr lang="en-US"/>
        </a:p>
      </dgm:t>
    </dgm:pt>
    <dgm:pt modelId="{E3F70570-08E4-4EBC-8D71-CE23B5FA9591}" type="pres">
      <dgm:prSet presAssocID="{EAAF29E3-94D9-4C41-99C7-50A8A621FD54}" presName="tSp" presStyleCnt="0"/>
      <dgm:spPr/>
    </dgm:pt>
    <dgm:pt modelId="{241B7096-BBF6-403D-8731-48CED8ECA83A}" type="pres">
      <dgm:prSet presAssocID="{EAAF29E3-94D9-4C41-99C7-50A8A621FD54}" presName="bSp" presStyleCnt="0"/>
      <dgm:spPr/>
    </dgm:pt>
    <dgm:pt modelId="{90845B35-9FA7-44A4-9BE2-0DAA1B685237}" type="pres">
      <dgm:prSet presAssocID="{EAAF29E3-94D9-4C41-99C7-50A8A621FD54}" presName="process" presStyleCnt="0"/>
      <dgm:spPr/>
    </dgm:pt>
    <dgm:pt modelId="{6FFB4E64-434A-455E-B819-752EE5E64BA1}" type="pres">
      <dgm:prSet presAssocID="{A5A9C022-F2CC-4BAB-8DBA-53D0F805A7D8}" presName="composite1" presStyleCnt="0"/>
      <dgm:spPr/>
    </dgm:pt>
    <dgm:pt modelId="{732A3DC2-91EB-4500-85DD-963FD6E024E6}" type="pres">
      <dgm:prSet presAssocID="{A5A9C022-F2CC-4BAB-8DBA-53D0F805A7D8}" presName="dummyNode1" presStyleLbl="node1" presStyleIdx="0" presStyleCnt="3"/>
      <dgm:spPr/>
    </dgm:pt>
    <dgm:pt modelId="{5B8061BE-D049-4079-A4CD-1BE655D674E1}" type="pres">
      <dgm:prSet presAssocID="{A5A9C022-F2CC-4BAB-8DBA-53D0F805A7D8}" presName="childNode1" presStyleLbl="bgAcc1" presStyleIdx="0" presStyleCnt="3">
        <dgm:presLayoutVars>
          <dgm:bulletEnabled val="1"/>
        </dgm:presLayoutVars>
      </dgm:prSet>
      <dgm:spPr/>
      <dgm:t>
        <a:bodyPr/>
        <a:lstStyle/>
        <a:p>
          <a:endParaRPr lang="en-US"/>
        </a:p>
      </dgm:t>
    </dgm:pt>
    <dgm:pt modelId="{3ADE4557-8F30-4410-A07C-84923223DE51}" type="pres">
      <dgm:prSet presAssocID="{A5A9C022-F2CC-4BAB-8DBA-53D0F805A7D8}" presName="childNode1tx" presStyleLbl="bgAcc1" presStyleIdx="0" presStyleCnt="3">
        <dgm:presLayoutVars>
          <dgm:bulletEnabled val="1"/>
        </dgm:presLayoutVars>
      </dgm:prSet>
      <dgm:spPr/>
      <dgm:t>
        <a:bodyPr/>
        <a:lstStyle/>
        <a:p>
          <a:endParaRPr lang="en-US"/>
        </a:p>
      </dgm:t>
    </dgm:pt>
    <dgm:pt modelId="{BB40C1AD-2647-4163-95BA-8BEAA0E739B5}" type="pres">
      <dgm:prSet presAssocID="{A5A9C022-F2CC-4BAB-8DBA-53D0F805A7D8}" presName="parentNode1" presStyleLbl="node1" presStyleIdx="0" presStyleCnt="3">
        <dgm:presLayoutVars>
          <dgm:chMax val="1"/>
          <dgm:bulletEnabled val="1"/>
        </dgm:presLayoutVars>
      </dgm:prSet>
      <dgm:spPr/>
      <dgm:t>
        <a:bodyPr/>
        <a:lstStyle/>
        <a:p>
          <a:endParaRPr lang="en-US"/>
        </a:p>
      </dgm:t>
    </dgm:pt>
    <dgm:pt modelId="{508D33F5-777D-42A1-B3C3-01236B524C56}" type="pres">
      <dgm:prSet presAssocID="{A5A9C022-F2CC-4BAB-8DBA-53D0F805A7D8}" presName="connSite1" presStyleCnt="0"/>
      <dgm:spPr/>
    </dgm:pt>
    <dgm:pt modelId="{D3BB6B24-0F9B-451A-B0FE-65731A9B6190}" type="pres">
      <dgm:prSet presAssocID="{525B6226-3F37-45AB-8167-D0C791A7402A}" presName="Name9" presStyleLbl="sibTrans2D1" presStyleIdx="0" presStyleCnt="2"/>
      <dgm:spPr/>
      <dgm:t>
        <a:bodyPr/>
        <a:lstStyle/>
        <a:p>
          <a:endParaRPr lang="en-US"/>
        </a:p>
      </dgm:t>
    </dgm:pt>
    <dgm:pt modelId="{63F9ECC2-1FC5-4E98-9B3E-985250AF7979}" type="pres">
      <dgm:prSet presAssocID="{6813991E-46FC-46D5-9E43-831F35E45769}" presName="composite2" presStyleCnt="0"/>
      <dgm:spPr/>
    </dgm:pt>
    <dgm:pt modelId="{601579EA-334D-40A0-9949-4BD3ED0B046A}" type="pres">
      <dgm:prSet presAssocID="{6813991E-46FC-46D5-9E43-831F35E45769}" presName="dummyNode2" presStyleLbl="node1" presStyleIdx="0" presStyleCnt="3"/>
      <dgm:spPr/>
    </dgm:pt>
    <dgm:pt modelId="{73F8AAB3-13FC-4DC1-9B65-5C086388C194}" type="pres">
      <dgm:prSet presAssocID="{6813991E-46FC-46D5-9E43-831F35E45769}" presName="childNode2" presStyleLbl="bgAcc1" presStyleIdx="1" presStyleCnt="3" custLinFactNeighborX="5556" custLinFactNeighborY="-1020">
        <dgm:presLayoutVars>
          <dgm:bulletEnabled val="1"/>
        </dgm:presLayoutVars>
      </dgm:prSet>
      <dgm:spPr/>
      <dgm:t>
        <a:bodyPr/>
        <a:lstStyle/>
        <a:p>
          <a:endParaRPr lang="en-US"/>
        </a:p>
      </dgm:t>
    </dgm:pt>
    <dgm:pt modelId="{1258BA85-8971-44A0-B968-40BBB018CF52}" type="pres">
      <dgm:prSet presAssocID="{6813991E-46FC-46D5-9E43-831F35E45769}" presName="childNode2tx" presStyleLbl="bgAcc1" presStyleIdx="1" presStyleCnt="3">
        <dgm:presLayoutVars>
          <dgm:bulletEnabled val="1"/>
        </dgm:presLayoutVars>
      </dgm:prSet>
      <dgm:spPr/>
      <dgm:t>
        <a:bodyPr/>
        <a:lstStyle/>
        <a:p>
          <a:endParaRPr lang="en-US"/>
        </a:p>
      </dgm:t>
    </dgm:pt>
    <dgm:pt modelId="{4826B5C4-2410-4B4D-B578-7E2405FBC971}" type="pres">
      <dgm:prSet presAssocID="{6813991E-46FC-46D5-9E43-831F35E45769}" presName="parentNode2" presStyleLbl="node1" presStyleIdx="1" presStyleCnt="3">
        <dgm:presLayoutVars>
          <dgm:chMax val="0"/>
          <dgm:bulletEnabled val="1"/>
        </dgm:presLayoutVars>
      </dgm:prSet>
      <dgm:spPr/>
      <dgm:t>
        <a:bodyPr/>
        <a:lstStyle/>
        <a:p>
          <a:endParaRPr lang="en-US"/>
        </a:p>
      </dgm:t>
    </dgm:pt>
    <dgm:pt modelId="{DC139C2A-1D02-4057-93DF-2FF6A3988D94}" type="pres">
      <dgm:prSet presAssocID="{6813991E-46FC-46D5-9E43-831F35E45769}" presName="connSite2" presStyleCnt="0"/>
      <dgm:spPr/>
    </dgm:pt>
    <dgm:pt modelId="{51E39071-528C-4AF9-8CC8-9AA18285E871}" type="pres">
      <dgm:prSet presAssocID="{700A01A6-0811-4709-9898-3AF27F7D5AB0}" presName="Name18" presStyleLbl="sibTrans2D1" presStyleIdx="1" presStyleCnt="2"/>
      <dgm:spPr/>
      <dgm:t>
        <a:bodyPr/>
        <a:lstStyle/>
        <a:p>
          <a:endParaRPr lang="en-US"/>
        </a:p>
      </dgm:t>
    </dgm:pt>
    <dgm:pt modelId="{AC0F955E-F176-4DD4-98A4-E631D14B77B9}" type="pres">
      <dgm:prSet presAssocID="{E63A198E-C915-4E57-9153-2E6A443A729F}" presName="composite1" presStyleCnt="0"/>
      <dgm:spPr/>
    </dgm:pt>
    <dgm:pt modelId="{D7CDC4A7-D35B-4C3E-B8C4-5CECCF9D0D44}" type="pres">
      <dgm:prSet presAssocID="{E63A198E-C915-4E57-9153-2E6A443A729F}" presName="dummyNode1" presStyleLbl="node1" presStyleIdx="1" presStyleCnt="3"/>
      <dgm:spPr/>
    </dgm:pt>
    <dgm:pt modelId="{D20C8C51-341E-4732-BA2C-90BFF85E7C14}" type="pres">
      <dgm:prSet presAssocID="{E63A198E-C915-4E57-9153-2E6A443A729F}" presName="childNode1" presStyleLbl="bgAcc1" presStyleIdx="2" presStyleCnt="3">
        <dgm:presLayoutVars>
          <dgm:bulletEnabled val="1"/>
        </dgm:presLayoutVars>
      </dgm:prSet>
      <dgm:spPr/>
      <dgm:t>
        <a:bodyPr/>
        <a:lstStyle/>
        <a:p>
          <a:endParaRPr lang="en-US"/>
        </a:p>
      </dgm:t>
    </dgm:pt>
    <dgm:pt modelId="{9B22B941-1FCC-401C-983F-DB983B3D55BA}" type="pres">
      <dgm:prSet presAssocID="{E63A198E-C915-4E57-9153-2E6A443A729F}" presName="childNode1tx" presStyleLbl="bgAcc1" presStyleIdx="2" presStyleCnt="3">
        <dgm:presLayoutVars>
          <dgm:bulletEnabled val="1"/>
        </dgm:presLayoutVars>
      </dgm:prSet>
      <dgm:spPr/>
      <dgm:t>
        <a:bodyPr/>
        <a:lstStyle/>
        <a:p>
          <a:endParaRPr lang="en-US"/>
        </a:p>
      </dgm:t>
    </dgm:pt>
    <dgm:pt modelId="{1465EAF1-3F9C-4412-A169-B1C0132F26CE}" type="pres">
      <dgm:prSet presAssocID="{E63A198E-C915-4E57-9153-2E6A443A729F}" presName="parentNode1" presStyleLbl="node1" presStyleIdx="2" presStyleCnt="3">
        <dgm:presLayoutVars>
          <dgm:chMax val="1"/>
          <dgm:bulletEnabled val="1"/>
        </dgm:presLayoutVars>
      </dgm:prSet>
      <dgm:spPr/>
      <dgm:t>
        <a:bodyPr/>
        <a:lstStyle/>
        <a:p>
          <a:endParaRPr lang="en-US"/>
        </a:p>
      </dgm:t>
    </dgm:pt>
    <dgm:pt modelId="{FBC88E03-F173-475E-9B5C-53ABDD1E7575}" type="pres">
      <dgm:prSet presAssocID="{E63A198E-C915-4E57-9153-2E6A443A729F}" presName="connSite1" presStyleCnt="0"/>
      <dgm:spPr/>
    </dgm:pt>
  </dgm:ptLst>
  <dgm:cxnLst>
    <dgm:cxn modelId="{7E850B3A-A68A-43D7-85A3-525D526A585B}" srcId="{A5A9C022-F2CC-4BAB-8DBA-53D0F805A7D8}" destId="{44D32761-D0D9-459A-99D7-957624E9203F}" srcOrd="2" destOrd="0" parTransId="{52A3E113-ED6E-4B06-9A98-0E302A4C9235}" sibTransId="{183AFB12-6546-4084-900E-4EDE7203FCBD}"/>
    <dgm:cxn modelId="{A10CEE3E-1CFE-4130-A904-1C732AE0BC1A}" type="presOf" srcId="{B6944BDA-D844-459D-98E2-C045E81D64F9}" destId="{1258BA85-8971-44A0-B968-40BBB018CF52}" srcOrd="1" destOrd="0" presId="urn:microsoft.com/office/officeart/2005/8/layout/hProcess4"/>
    <dgm:cxn modelId="{284FC9F1-1DA7-42D0-8DFF-62AE699542BE}" srcId="{6813991E-46FC-46D5-9E43-831F35E45769}" destId="{2095BD01-D819-42E2-9A78-F45F1D3EC28B}" srcOrd="1" destOrd="0" parTransId="{FADDC6C6-75FC-4EBB-B4BB-21C66A005E12}" sibTransId="{3DAB8653-FD2A-4890-B852-3ACDA4938933}"/>
    <dgm:cxn modelId="{694464D0-74D4-4854-9F87-BEB102474B7F}" type="presOf" srcId="{4F4E5E5C-BA8E-4606-930E-25F897B329EC}" destId="{5B8061BE-D049-4079-A4CD-1BE655D674E1}" srcOrd="0" destOrd="1" presId="urn:microsoft.com/office/officeart/2005/8/layout/hProcess4"/>
    <dgm:cxn modelId="{07669BE8-29A6-4F74-B737-474433F1FC07}" type="presOf" srcId="{B6944BDA-D844-459D-98E2-C045E81D64F9}" destId="{73F8AAB3-13FC-4DC1-9B65-5C086388C194}" srcOrd="0" destOrd="0" presId="urn:microsoft.com/office/officeart/2005/8/layout/hProcess4"/>
    <dgm:cxn modelId="{7B65787E-DBBA-44CE-988C-31E56E75CD3E}" srcId="{E63A198E-C915-4E57-9153-2E6A443A729F}" destId="{A461A28F-66E4-4081-8BFB-3D047747324F}" srcOrd="1" destOrd="0" parTransId="{A885B1EA-86A9-4A3E-AE20-6469250B89E0}" sibTransId="{8E00A5E7-E177-4ED7-A909-EE2F6430822B}"/>
    <dgm:cxn modelId="{647734D5-EC19-4FFE-9FEE-17C97DE59620}" srcId="{EAAF29E3-94D9-4C41-99C7-50A8A621FD54}" destId="{E63A198E-C915-4E57-9153-2E6A443A729F}" srcOrd="2" destOrd="0" parTransId="{AEFC4C35-51D4-4AAD-9132-24824CD77AB8}" sibTransId="{9F5D1865-FBCF-4E39-B25F-7C33C1C9451E}"/>
    <dgm:cxn modelId="{D625BBFE-18E5-4D9B-B4E9-BBAA6D81417B}" type="presOf" srcId="{EAAF29E3-94D9-4C41-99C7-50A8A621FD54}" destId="{220169BE-2C02-4A08-957A-0D1C1F79821D}" srcOrd="0" destOrd="0" presId="urn:microsoft.com/office/officeart/2005/8/layout/hProcess4"/>
    <dgm:cxn modelId="{181A783B-280E-47C2-9424-5087E654847B}" srcId="{A5A9C022-F2CC-4BAB-8DBA-53D0F805A7D8}" destId="{EE4BBB05-13FA-44EC-BDFC-288C59188DCF}" srcOrd="0" destOrd="0" parTransId="{D85AC831-1C75-4E13-9A5F-76FCABD971CA}" sibTransId="{CA84DB01-6799-4BB8-9661-D7AF2FB42190}"/>
    <dgm:cxn modelId="{BD3C3F54-AC31-4A18-BCB1-9FE7E6139D1F}" type="presOf" srcId="{F69A2AA0-2D48-4221-97AA-05B12BBF91EB}" destId="{D20C8C51-341E-4732-BA2C-90BFF85E7C14}" srcOrd="0" destOrd="2" presId="urn:microsoft.com/office/officeart/2005/8/layout/hProcess4"/>
    <dgm:cxn modelId="{8F554DE8-D071-48A0-A729-61E417FF1B38}" type="presOf" srcId="{A5A9C022-F2CC-4BAB-8DBA-53D0F805A7D8}" destId="{BB40C1AD-2647-4163-95BA-8BEAA0E739B5}" srcOrd="0" destOrd="0" presId="urn:microsoft.com/office/officeart/2005/8/layout/hProcess4"/>
    <dgm:cxn modelId="{BE7CAF44-0063-4297-80B2-A3D24A735CA4}" type="presOf" srcId="{44D32761-D0D9-459A-99D7-957624E9203F}" destId="{5B8061BE-D049-4079-A4CD-1BE655D674E1}" srcOrd="0" destOrd="2" presId="urn:microsoft.com/office/officeart/2005/8/layout/hProcess4"/>
    <dgm:cxn modelId="{AE744265-F0A2-40F5-87C2-9C04ED92109E}" srcId="{6813991E-46FC-46D5-9E43-831F35E45769}" destId="{B6944BDA-D844-459D-98E2-C045E81D64F9}" srcOrd="0" destOrd="0" parTransId="{4E773295-69A5-4C84-AAB1-00D5AE561F3A}" sibTransId="{72592AAB-1523-44A3-B15C-B14E0EE2DEA6}"/>
    <dgm:cxn modelId="{1201D035-D8EC-4C25-B188-87B2BBA76F55}" srcId="{A5A9C022-F2CC-4BAB-8DBA-53D0F805A7D8}" destId="{4F4E5E5C-BA8E-4606-930E-25F897B329EC}" srcOrd="1" destOrd="0" parTransId="{D0FD9094-33E4-4E18-815A-69D90A8A417C}" sibTransId="{5D4B6DBB-1217-488A-AADC-B71A80B052D7}"/>
    <dgm:cxn modelId="{7D8930B2-4E24-4F1F-9A71-40396F224998}" type="presOf" srcId="{44D32761-D0D9-459A-99D7-957624E9203F}" destId="{3ADE4557-8F30-4410-A07C-84923223DE51}" srcOrd="1" destOrd="2" presId="urn:microsoft.com/office/officeart/2005/8/layout/hProcess4"/>
    <dgm:cxn modelId="{F434D96E-A37D-47AA-8CB9-E3D7E5F7214A}" type="presOf" srcId="{EE4BBB05-13FA-44EC-BDFC-288C59188DCF}" destId="{3ADE4557-8F30-4410-A07C-84923223DE51}" srcOrd="1" destOrd="0" presId="urn:microsoft.com/office/officeart/2005/8/layout/hProcess4"/>
    <dgm:cxn modelId="{BD64EC8B-6157-4A43-BE2F-D79E1F02B446}" type="presOf" srcId="{525B6226-3F37-45AB-8167-D0C791A7402A}" destId="{D3BB6B24-0F9B-451A-B0FE-65731A9B6190}" srcOrd="0" destOrd="0" presId="urn:microsoft.com/office/officeart/2005/8/layout/hProcess4"/>
    <dgm:cxn modelId="{ED709EB2-B213-42BB-8300-C6D164726C68}" type="presOf" srcId="{9E00E9CD-7F69-45B2-88D4-277649891DC8}" destId="{D20C8C51-341E-4732-BA2C-90BFF85E7C14}" srcOrd="0" destOrd="0" presId="urn:microsoft.com/office/officeart/2005/8/layout/hProcess4"/>
    <dgm:cxn modelId="{036BB6AC-DE20-4715-BA0B-3BF4F7CF250D}" type="presOf" srcId="{2095BD01-D819-42E2-9A78-F45F1D3EC28B}" destId="{73F8AAB3-13FC-4DC1-9B65-5C086388C194}" srcOrd="0" destOrd="1" presId="urn:microsoft.com/office/officeart/2005/8/layout/hProcess4"/>
    <dgm:cxn modelId="{7AA813A8-FFE2-47F1-ABC7-F7389398DF57}" srcId="{EAAF29E3-94D9-4C41-99C7-50A8A621FD54}" destId="{6813991E-46FC-46D5-9E43-831F35E45769}" srcOrd="1" destOrd="0" parTransId="{AE56EAFD-CC9B-453F-86E6-C9BF9A6716A2}" sibTransId="{700A01A6-0811-4709-9898-3AF27F7D5AB0}"/>
    <dgm:cxn modelId="{B2A87BBC-CA07-4691-9470-B75EBEA7830B}" type="presOf" srcId="{E63A198E-C915-4E57-9153-2E6A443A729F}" destId="{1465EAF1-3F9C-4412-A169-B1C0132F26CE}" srcOrd="0" destOrd="0" presId="urn:microsoft.com/office/officeart/2005/8/layout/hProcess4"/>
    <dgm:cxn modelId="{D039277A-57C1-4646-99DB-897CBDEF3E69}" type="presOf" srcId="{9E00E9CD-7F69-45B2-88D4-277649891DC8}" destId="{9B22B941-1FCC-401C-983F-DB983B3D55BA}" srcOrd="1" destOrd="0" presId="urn:microsoft.com/office/officeart/2005/8/layout/hProcess4"/>
    <dgm:cxn modelId="{4DB97930-274B-4436-B89B-14AF1600CCF4}" srcId="{EAAF29E3-94D9-4C41-99C7-50A8A621FD54}" destId="{A5A9C022-F2CC-4BAB-8DBA-53D0F805A7D8}" srcOrd="0" destOrd="0" parTransId="{98480BAF-A82E-4510-A85E-F52C364C6AFC}" sibTransId="{525B6226-3F37-45AB-8167-D0C791A7402A}"/>
    <dgm:cxn modelId="{940EA36B-587B-4BD8-BFDB-3746C6FF18A9}" type="presOf" srcId="{EE4BBB05-13FA-44EC-BDFC-288C59188DCF}" destId="{5B8061BE-D049-4079-A4CD-1BE655D674E1}" srcOrd="0" destOrd="0" presId="urn:microsoft.com/office/officeart/2005/8/layout/hProcess4"/>
    <dgm:cxn modelId="{D532F674-A2C8-437A-A8F2-2A2E0E46DD91}" srcId="{E63A198E-C915-4E57-9153-2E6A443A729F}" destId="{F69A2AA0-2D48-4221-97AA-05B12BBF91EB}" srcOrd="2" destOrd="0" parTransId="{45E14F39-3639-405E-9322-969DEB6F68FD}" sibTransId="{E265F1BA-092A-43D0-AB3D-03F575CF5230}"/>
    <dgm:cxn modelId="{96480A0E-DB6C-49F7-B045-84B0EE9D998F}" type="presOf" srcId="{4F4E5E5C-BA8E-4606-930E-25F897B329EC}" destId="{3ADE4557-8F30-4410-A07C-84923223DE51}" srcOrd="1" destOrd="1" presId="urn:microsoft.com/office/officeart/2005/8/layout/hProcess4"/>
    <dgm:cxn modelId="{61ACE225-EA04-45E6-9F49-4F714F8C3D1D}" type="presOf" srcId="{F69A2AA0-2D48-4221-97AA-05B12BBF91EB}" destId="{9B22B941-1FCC-401C-983F-DB983B3D55BA}" srcOrd="1" destOrd="2" presId="urn:microsoft.com/office/officeart/2005/8/layout/hProcess4"/>
    <dgm:cxn modelId="{4DB3DFA9-BB04-4215-A483-D3D69D6192F5}" type="presOf" srcId="{A461A28F-66E4-4081-8BFB-3D047747324F}" destId="{9B22B941-1FCC-401C-983F-DB983B3D55BA}" srcOrd="1" destOrd="1" presId="urn:microsoft.com/office/officeart/2005/8/layout/hProcess4"/>
    <dgm:cxn modelId="{52E02C39-CAED-4A60-97C2-337C75F3832C}" type="presOf" srcId="{700A01A6-0811-4709-9898-3AF27F7D5AB0}" destId="{51E39071-528C-4AF9-8CC8-9AA18285E871}" srcOrd="0" destOrd="0" presId="urn:microsoft.com/office/officeart/2005/8/layout/hProcess4"/>
    <dgm:cxn modelId="{4F412203-2D37-45B0-86C2-4368D4AC22AD}" srcId="{E63A198E-C915-4E57-9153-2E6A443A729F}" destId="{9E00E9CD-7F69-45B2-88D4-277649891DC8}" srcOrd="0" destOrd="0" parTransId="{C34F60AE-6596-41EE-BEA6-421DA2CC23C1}" sibTransId="{65FB8B14-C30B-4F80-8438-989E69719265}"/>
    <dgm:cxn modelId="{86891928-148C-429E-BF1B-9F63663CC0EF}" type="presOf" srcId="{2095BD01-D819-42E2-9A78-F45F1D3EC28B}" destId="{1258BA85-8971-44A0-B968-40BBB018CF52}" srcOrd="1" destOrd="1" presId="urn:microsoft.com/office/officeart/2005/8/layout/hProcess4"/>
    <dgm:cxn modelId="{2CB9BD7C-DA5D-489A-9856-CB17CC7566D7}" type="presOf" srcId="{6813991E-46FC-46D5-9E43-831F35E45769}" destId="{4826B5C4-2410-4B4D-B578-7E2405FBC971}" srcOrd="0" destOrd="0" presId="urn:microsoft.com/office/officeart/2005/8/layout/hProcess4"/>
    <dgm:cxn modelId="{5182074D-49A2-4753-89D6-AE796A18D9D3}" type="presOf" srcId="{A461A28F-66E4-4081-8BFB-3D047747324F}" destId="{D20C8C51-341E-4732-BA2C-90BFF85E7C14}" srcOrd="0" destOrd="1" presId="urn:microsoft.com/office/officeart/2005/8/layout/hProcess4"/>
    <dgm:cxn modelId="{A0863880-6339-4C7E-A431-679775D5EAF9}" type="presParOf" srcId="{220169BE-2C02-4A08-957A-0D1C1F79821D}" destId="{E3F70570-08E4-4EBC-8D71-CE23B5FA9591}" srcOrd="0" destOrd="0" presId="urn:microsoft.com/office/officeart/2005/8/layout/hProcess4"/>
    <dgm:cxn modelId="{1D8EB1A2-F1FB-48A7-99D0-06DF1C66798C}" type="presParOf" srcId="{220169BE-2C02-4A08-957A-0D1C1F79821D}" destId="{241B7096-BBF6-403D-8731-48CED8ECA83A}" srcOrd="1" destOrd="0" presId="urn:microsoft.com/office/officeart/2005/8/layout/hProcess4"/>
    <dgm:cxn modelId="{60E2F16E-726A-4AFD-A6EB-BE5F917A96BC}" type="presParOf" srcId="{220169BE-2C02-4A08-957A-0D1C1F79821D}" destId="{90845B35-9FA7-44A4-9BE2-0DAA1B685237}" srcOrd="2" destOrd="0" presId="urn:microsoft.com/office/officeart/2005/8/layout/hProcess4"/>
    <dgm:cxn modelId="{C5D7642D-5A4D-4FA4-A02E-C4FC1B9A6795}" type="presParOf" srcId="{90845B35-9FA7-44A4-9BE2-0DAA1B685237}" destId="{6FFB4E64-434A-455E-B819-752EE5E64BA1}" srcOrd="0" destOrd="0" presId="urn:microsoft.com/office/officeart/2005/8/layout/hProcess4"/>
    <dgm:cxn modelId="{6EBF24B5-4DE5-4999-A936-938F4ECB0FAF}" type="presParOf" srcId="{6FFB4E64-434A-455E-B819-752EE5E64BA1}" destId="{732A3DC2-91EB-4500-85DD-963FD6E024E6}" srcOrd="0" destOrd="0" presId="urn:microsoft.com/office/officeart/2005/8/layout/hProcess4"/>
    <dgm:cxn modelId="{1F63AA45-4DE4-4460-AB87-5460FABB1144}" type="presParOf" srcId="{6FFB4E64-434A-455E-B819-752EE5E64BA1}" destId="{5B8061BE-D049-4079-A4CD-1BE655D674E1}" srcOrd="1" destOrd="0" presId="urn:microsoft.com/office/officeart/2005/8/layout/hProcess4"/>
    <dgm:cxn modelId="{2CB462F1-B818-4656-9F52-565C36968795}" type="presParOf" srcId="{6FFB4E64-434A-455E-B819-752EE5E64BA1}" destId="{3ADE4557-8F30-4410-A07C-84923223DE51}" srcOrd="2" destOrd="0" presId="urn:microsoft.com/office/officeart/2005/8/layout/hProcess4"/>
    <dgm:cxn modelId="{44309877-6671-4068-B012-36B9935645E8}" type="presParOf" srcId="{6FFB4E64-434A-455E-B819-752EE5E64BA1}" destId="{BB40C1AD-2647-4163-95BA-8BEAA0E739B5}" srcOrd="3" destOrd="0" presId="urn:microsoft.com/office/officeart/2005/8/layout/hProcess4"/>
    <dgm:cxn modelId="{7F0210C1-9C78-45B6-AC39-B7DF6B4B725C}" type="presParOf" srcId="{6FFB4E64-434A-455E-B819-752EE5E64BA1}" destId="{508D33F5-777D-42A1-B3C3-01236B524C56}" srcOrd="4" destOrd="0" presId="urn:microsoft.com/office/officeart/2005/8/layout/hProcess4"/>
    <dgm:cxn modelId="{584D9A1F-53B1-4349-9285-33CE75D427D1}" type="presParOf" srcId="{90845B35-9FA7-44A4-9BE2-0DAA1B685237}" destId="{D3BB6B24-0F9B-451A-B0FE-65731A9B6190}" srcOrd="1" destOrd="0" presId="urn:microsoft.com/office/officeart/2005/8/layout/hProcess4"/>
    <dgm:cxn modelId="{82E06592-A8F4-4B60-8C38-45AD25EC5AB7}" type="presParOf" srcId="{90845B35-9FA7-44A4-9BE2-0DAA1B685237}" destId="{63F9ECC2-1FC5-4E98-9B3E-985250AF7979}" srcOrd="2" destOrd="0" presId="urn:microsoft.com/office/officeart/2005/8/layout/hProcess4"/>
    <dgm:cxn modelId="{D69B8334-AC22-47D6-AE23-9ADB8618C7AA}" type="presParOf" srcId="{63F9ECC2-1FC5-4E98-9B3E-985250AF7979}" destId="{601579EA-334D-40A0-9949-4BD3ED0B046A}" srcOrd="0" destOrd="0" presId="urn:microsoft.com/office/officeart/2005/8/layout/hProcess4"/>
    <dgm:cxn modelId="{205597EB-64E7-4387-9E25-C5C9B6AB755B}" type="presParOf" srcId="{63F9ECC2-1FC5-4E98-9B3E-985250AF7979}" destId="{73F8AAB3-13FC-4DC1-9B65-5C086388C194}" srcOrd="1" destOrd="0" presId="urn:microsoft.com/office/officeart/2005/8/layout/hProcess4"/>
    <dgm:cxn modelId="{3D05E603-6289-4C87-9CFD-7B6204AE418F}" type="presParOf" srcId="{63F9ECC2-1FC5-4E98-9B3E-985250AF7979}" destId="{1258BA85-8971-44A0-B968-40BBB018CF52}" srcOrd="2" destOrd="0" presId="urn:microsoft.com/office/officeart/2005/8/layout/hProcess4"/>
    <dgm:cxn modelId="{EB07443E-FABE-471E-AB7D-9D9F288106ED}" type="presParOf" srcId="{63F9ECC2-1FC5-4E98-9B3E-985250AF7979}" destId="{4826B5C4-2410-4B4D-B578-7E2405FBC971}" srcOrd="3" destOrd="0" presId="urn:microsoft.com/office/officeart/2005/8/layout/hProcess4"/>
    <dgm:cxn modelId="{6551D199-7FE7-4C46-B40E-8BC429D06634}" type="presParOf" srcId="{63F9ECC2-1FC5-4E98-9B3E-985250AF7979}" destId="{DC139C2A-1D02-4057-93DF-2FF6A3988D94}" srcOrd="4" destOrd="0" presId="urn:microsoft.com/office/officeart/2005/8/layout/hProcess4"/>
    <dgm:cxn modelId="{A4879549-C95E-463F-BEF6-53E7D303F72E}" type="presParOf" srcId="{90845B35-9FA7-44A4-9BE2-0DAA1B685237}" destId="{51E39071-528C-4AF9-8CC8-9AA18285E871}" srcOrd="3" destOrd="0" presId="urn:microsoft.com/office/officeart/2005/8/layout/hProcess4"/>
    <dgm:cxn modelId="{483D04A3-5E8E-4A1A-AD5E-73FC693C208E}" type="presParOf" srcId="{90845B35-9FA7-44A4-9BE2-0DAA1B685237}" destId="{AC0F955E-F176-4DD4-98A4-E631D14B77B9}" srcOrd="4" destOrd="0" presId="urn:microsoft.com/office/officeart/2005/8/layout/hProcess4"/>
    <dgm:cxn modelId="{42B5C828-A88F-450D-BE08-FB955569BC04}" type="presParOf" srcId="{AC0F955E-F176-4DD4-98A4-E631D14B77B9}" destId="{D7CDC4A7-D35B-4C3E-B8C4-5CECCF9D0D44}" srcOrd="0" destOrd="0" presId="urn:microsoft.com/office/officeart/2005/8/layout/hProcess4"/>
    <dgm:cxn modelId="{6532C85A-FAA1-4120-8316-7509633DEFB7}" type="presParOf" srcId="{AC0F955E-F176-4DD4-98A4-E631D14B77B9}" destId="{D20C8C51-341E-4732-BA2C-90BFF85E7C14}" srcOrd="1" destOrd="0" presId="urn:microsoft.com/office/officeart/2005/8/layout/hProcess4"/>
    <dgm:cxn modelId="{0386AFD2-6633-434B-846A-E1A50E38390C}" type="presParOf" srcId="{AC0F955E-F176-4DD4-98A4-E631D14B77B9}" destId="{9B22B941-1FCC-401C-983F-DB983B3D55BA}" srcOrd="2" destOrd="0" presId="urn:microsoft.com/office/officeart/2005/8/layout/hProcess4"/>
    <dgm:cxn modelId="{C82D4D48-41B0-4FBF-A60D-E8321EEC6976}" type="presParOf" srcId="{AC0F955E-F176-4DD4-98A4-E631D14B77B9}" destId="{1465EAF1-3F9C-4412-A169-B1C0132F26CE}" srcOrd="3" destOrd="0" presId="urn:microsoft.com/office/officeart/2005/8/layout/hProcess4"/>
    <dgm:cxn modelId="{2BF381E3-6C3B-44B2-9E51-6296FAA41EFA}" type="presParOf" srcId="{AC0F955E-F176-4DD4-98A4-E631D14B77B9}" destId="{FBC88E03-F173-475E-9B5C-53ABDD1E7575}"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8061BE-D049-4079-A4CD-1BE655D674E1}">
      <dsp:nvSpPr>
        <dsp:cNvPr id="0" name=""/>
        <dsp:cNvSpPr/>
      </dsp:nvSpPr>
      <dsp:spPr>
        <a:xfrm>
          <a:off x="685342" y="777240"/>
          <a:ext cx="1810786" cy="149352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Application submitted</a:t>
          </a:r>
          <a:endParaRPr lang="en-US" sz="1700" kern="1200" dirty="0"/>
        </a:p>
        <a:p>
          <a:pPr marL="171450" lvl="1" indent="-171450" algn="l" defTabSz="755650">
            <a:lnSpc>
              <a:spcPct val="90000"/>
            </a:lnSpc>
            <a:spcBef>
              <a:spcPct val="0"/>
            </a:spcBef>
            <a:spcAft>
              <a:spcPct val="15000"/>
            </a:spcAft>
            <a:buChar char="••"/>
          </a:pPr>
          <a:r>
            <a:rPr lang="en-US" sz="1700" kern="1200" dirty="0" smtClean="0"/>
            <a:t>Revised</a:t>
          </a:r>
          <a:endParaRPr lang="en-US" sz="1700" kern="1200" dirty="0"/>
        </a:p>
        <a:p>
          <a:pPr marL="171450" lvl="1" indent="-171450" algn="l" defTabSz="755650">
            <a:lnSpc>
              <a:spcPct val="90000"/>
            </a:lnSpc>
            <a:spcBef>
              <a:spcPct val="0"/>
            </a:spcBef>
            <a:spcAft>
              <a:spcPct val="15000"/>
            </a:spcAft>
            <a:buChar char="••"/>
          </a:pPr>
          <a:r>
            <a:rPr lang="en-US" sz="1700" kern="1200" dirty="0" smtClean="0"/>
            <a:t>Recommended</a:t>
          </a:r>
          <a:endParaRPr lang="en-US" sz="1700" kern="1200" dirty="0"/>
        </a:p>
      </dsp:txBody>
      <dsp:txXfrm>
        <a:off x="719712" y="811610"/>
        <a:ext cx="1742046" cy="1104740"/>
      </dsp:txXfrm>
    </dsp:sp>
    <dsp:sp modelId="{D3BB6B24-0F9B-451A-B0FE-65731A9B6190}">
      <dsp:nvSpPr>
        <dsp:cNvPr id="0" name=""/>
        <dsp:cNvSpPr/>
      </dsp:nvSpPr>
      <dsp:spPr>
        <a:xfrm>
          <a:off x="1657314" y="917718"/>
          <a:ext cx="2291724" cy="2291724"/>
        </a:xfrm>
        <a:prstGeom prst="leftCircularArrow">
          <a:avLst>
            <a:gd name="adj1" fmla="val 3771"/>
            <a:gd name="adj2" fmla="val 470881"/>
            <a:gd name="adj3" fmla="val 2217774"/>
            <a:gd name="adj4" fmla="val 8995871"/>
            <a:gd name="adj5" fmla="val 439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B40C1AD-2647-4163-95BA-8BEAA0E739B5}">
      <dsp:nvSpPr>
        <dsp:cNvPr id="0" name=""/>
        <dsp:cNvSpPr/>
      </dsp:nvSpPr>
      <dsp:spPr>
        <a:xfrm>
          <a:off x="1087739" y="1950720"/>
          <a:ext cx="1609587" cy="6400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ODHE</a:t>
          </a:r>
          <a:endParaRPr lang="en-US" sz="2000" kern="1200" dirty="0"/>
        </a:p>
      </dsp:txBody>
      <dsp:txXfrm>
        <a:off x="1106486" y="1969467"/>
        <a:ext cx="1572093" cy="602586"/>
      </dsp:txXfrm>
    </dsp:sp>
    <dsp:sp modelId="{73F8AAB3-13FC-4DC1-9B65-5C086388C194}">
      <dsp:nvSpPr>
        <dsp:cNvPr id="0" name=""/>
        <dsp:cNvSpPr/>
      </dsp:nvSpPr>
      <dsp:spPr>
        <a:xfrm>
          <a:off x="3209414" y="762006"/>
          <a:ext cx="1810786" cy="149352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Award letter</a:t>
          </a:r>
          <a:endParaRPr lang="en-US" sz="1700" kern="1200" dirty="0"/>
        </a:p>
        <a:p>
          <a:pPr marL="171450" lvl="1" indent="-171450" algn="l" defTabSz="755650">
            <a:lnSpc>
              <a:spcPct val="90000"/>
            </a:lnSpc>
            <a:spcBef>
              <a:spcPct val="0"/>
            </a:spcBef>
            <a:spcAft>
              <a:spcPct val="15000"/>
            </a:spcAft>
            <a:buChar char="••"/>
          </a:pPr>
          <a:r>
            <a:rPr lang="en-US" sz="1700" kern="1200" dirty="0" smtClean="0"/>
            <a:t>Grant agreement</a:t>
          </a:r>
          <a:endParaRPr lang="en-US" sz="1700" kern="1200" dirty="0"/>
        </a:p>
      </dsp:txBody>
      <dsp:txXfrm>
        <a:off x="3243784" y="1116416"/>
        <a:ext cx="1742046" cy="1104740"/>
      </dsp:txXfrm>
    </dsp:sp>
    <dsp:sp modelId="{51E39071-528C-4AF9-8CC8-9AA18285E871}">
      <dsp:nvSpPr>
        <dsp:cNvPr id="0" name=""/>
        <dsp:cNvSpPr/>
      </dsp:nvSpPr>
      <dsp:spPr>
        <a:xfrm>
          <a:off x="4077597" y="-198300"/>
          <a:ext cx="2407331" cy="2407331"/>
        </a:xfrm>
        <a:prstGeom prst="circularArrow">
          <a:avLst>
            <a:gd name="adj1" fmla="val 3589"/>
            <a:gd name="adj2" fmla="val 446325"/>
            <a:gd name="adj3" fmla="val 19378164"/>
            <a:gd name="adj4" fmla="val 12575511"/>
            <a:gd name="adj5" fmla="val 418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26B5C4-2410-4B4D-B578-7E2405FBC971}">
      <dsp:nvSpPr>
        <dsp:cNvPr id="0" name=""/>
        <dsp:cNvSpPr/>
      </dsp:nvSpPr>
      <dsp:spPr>
        <a:xfrm>
          <a:off x="3511204" y="457200"/>
          <a:ext cx="1609587" cy="6400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ODHE &amp; TOS</a:t>
          </a:r>
          <a:endParaRPr lang="en-US" sz="2000" kern="1200" dirty="0"/>
        </a:p>
      </dsp:txBody>
      <dsp:txXfrm>
        <a:off x="3529951" y="475947"/>
        <a:ext cx="1572093" cy="602586"/>
      </dsp:txXfrm>
    </dsp:sp>
    <dsp:sp modelId="{D20C8C51-341E-4732-BA2C-90BFF85E7C14}">
      <dsp:nvSpPr>
        <dsp:cNvPr id="0" name=""/>
        <dsp:cNvSpPr/>
      </dsp:nvSpPr>
      <dsp:spPr>
        <a:xfrm>
          <a:off x="5532272" y="777240"/>
          <a:ext cx="1810786" cy="149352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Loan approvals</a:t>
          </a:r>
          <a:endParaRPr lang="en-US" sz="1700" kern="1200" dirty="0"/>
        </a:p>
        <a:p>
          <a:pPr marL="171450" lvl="1" indent="-171450" algn="l" defTabSz="755650">
            <a:lnSpc>
              <a:spcPct val="90000"/>
            </a:lnSpc>
            <a:spcBef>
              <a:spcPct val="0"/>
            </a:spcBef>
            <a:spcAft>
              <a:spcPct val="15000"/>
            </a:spcAft>
            <a:buChar char="••"/>
          </a:pPr>
          <a:r>
            <a:rPr lang="en-US" sz="1700" kern="1200" dirty="0" smtClean="0"/>
            <a:t>Loan disbursements</a:t>
          </a:r>
          <a:endParaRPr lang="en-US" sz="1700" kern="1200" dirty="0"/>
        </a:p>
        <a:p>
          <a:pPr marL="171450" lvl="1" indent="-171450" algn="l" defTabSz="755650">
            <a:lnSpc>
              <a:spcPct val="90000"/>
            </a:lnSpc>
            <a:spcBef>
              <a:spcPct val="0"/>
            </a:spcBef>
            <a:spcAft>
              <a:spcPct val="15000"/>
            </a:spcAft>
            <a:buChar char="••"/>
          </a:pPr>
          <a:r>
            <a:rPr lang="en-US" sz="1700" kern="1200" dirty="0" smtClean="0"/>
            <a:t>Loan servicing</a:t>
          </a:r>
          <a:endParaRPr lang="en-US" sz="1700" kern="1200" dirty="0"/>
        </a:p>
      </dsp:txBody>
      <dsp:txXfrm>
        <a:off x="5566642" y="811610"/>
        <a:ext cx="1742046" cy="1104740"/>
      </dsp:txXfrm>
    </dsp:sp>
    <dsp:sp modelId="{1465EAF1-3F9C-4412-A169-B1C0132F26CE}">
      <dsp:nvSpPr>
        <dsp:cNvPr id="0" name=""/>
        <dsp:cNvSpPr/>
      </dsp:nvSpPr>
      <dsp:spPr>
        <a:xfrm>
          <a:off x="5934669" y="1950720"/>
          <a:ext cx="1609587" cy="6400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TOS</a:t>
          </a:r>
          <a:endParaRPr lang="en-US" sz="2000" kern="1200" dirty="0"/>
        </a:p>
      </dsp:txBody>
      <dsp:txXfrm>
        <a:off x="5953416" y="1969467"/>
        <a:ext cx="1572093" cy="60258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ea typeface="ヒラギノ角ゴ ProN W3" charset="0"/>
                <a:cs typeface="ヒラギノ角ゴ ProN W3"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815241BF-E75B-4269-A081-1D98AFB8F044}" type="datetimeFigureOut">
              <a:rPr lang="en-US"/>
              <a:pPr>
                <a:defRPr/>
              </a:pPr>
              <a:t>5/7/2018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ea typeface="ヒラギノ角ゴ ProN W3" charset="0"/>
                <a:cs typeface="ヒラギノ角ゴ ProN W3"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85A02041-C39C-4B10-B9F8-13636166031D}"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625" indent="-174625">
              <a:buFontTx/>
              <a:buChar char="-"/>
            </a:pPr>
            <a:r>
              <a:rPr lang="en-US" altLang="en-US" smtClean="0"/>
              <a:t>Workforce Supply tab shows regional total of recent graduates or certificate completers, as well as projections into the near future.  Programs include those in the categories of welding engineering technology and welding technology.</a:t>
            </a:r>
          </a:p>
          <a:p>
            <a:pPr marL="174625" indent="-174625">
              <a:buFontTx/>
              <a:buChar char="-"/>
            </a:pPr>
            <a:r>
              <a:rPr lang="en-US" altLang="en-US" smtClean="0"/>
              <a:t>In addition, regional unemployment claims for the occupation are provided; 466 individuals filed unemployment claims in Northwest Ohio in 2016.  </a:t>
            </a:r>
          </a:p>
          <a:p>
            <a:pPr marL="174625" indent="-174625">
              <a:buFontTx/>
              <a:buChar char="-"/>
            </a:pPr>
            <a:r>
              <a:rPr lang="en-US" altLang="en-US" smtClean="0"/>
              <a:t>Where available, a link to an OMJ report of the number of resumes submitted for this occupation is included.</a:t>
            </a:r>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63AC974F-5A9E-4651-8CD4-46F31FEB7C2C}" type="slidenum">
              <a:rPr lang="en-US" altLang="en-US" sz="1200" smtClean="0"/>
              <a:pPr/>
              <a:t>5</a:t>
            </a:fld>
            <a:endParaRPr lang="en-US" altLang="en-US" sz="12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625" indent="-174625">
              <a:buFontTx/>
              <a:buChar char="-"/>
            </a:pPr>
            <a:r>
              <a:rPr lang="en-US" altLang="en-US" smtClean="0"/>
              <a:t>The Graduating Institution tab includes a list of postsecondary institutions offering related programs.  </a:t>
            </a:r>
          </a:p>
          <a:p>
            <a:pPr marL="174625" indent="-174625">
              <a:buFontTx/>
              <a:buChar char="-"/>
            </a:pPr>
            <a:r>
              <a:rPr lang="en-US" altLang="en-US" smtClean="0"/>
              <a:t>Here we selected Owens Community College.  </a:t>
            </a:r>
          </a:p>
          <a:p>
            <a:pPr marL="639763" lvl="1" indent="-174625">
              <a:buFontTx/>
              <a:buChar char="-"/>
            </a:pPr>
            <a:r>
              <a:rPr lang="en-US" altLang="en-US" smtClean="0"/>
              <a:t>OCC is highlighted on the map above, </a:t>
            </a:r>
          </a:p>
          <a:p>
            <a:pPr marL="639763" lvl="1" indent="-174625">
              <a:buFontTx/>
              <a:buChar char="-"/>
            </a:pPr>
            <a:r>
              <a:rPr lang="en-US" altLang="en-US" smtClean="0"/>
              <a:t>A graph of yearly graduates and  certificate completers appears to the right, along with near-term graduation projections, and </a:t>
            </a:r>
          </a:p>
          <a:p>
            <a:pPr marL="639763" lvl="1" indent="-174625">
              <a:buFontTx/>
              <a:buChar char="-"/>
            </a:pPr>
            <a:r>
              <a:rPr lang="en-US" altLang="en-US" smtClean="0"/>
              <a:t>Address and web address information is provided for more information.</a:t>
            </a:r>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74A2672F-5075-4B2B-8DB8-03EB4A1578A1}" type="slidenum">
              <a:rPr lang="en-US" altLang="en-US" sz="1200" smtClean="0"/>
              <a:pPr/>
              <a:t>6</a:t>
            </a:fld>
            <a:endParaRPr lang="en-US" altLang="en-US" sz="12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Regional marketing </a:t>
            </a:r>
          </a:p>
          <a:p>
            <a:r>
              <a:rPr lang="en-US" altLang="en-US" smtClean="0"/>
              <a:t>Engagement with College Credit Plus students</a:t>
            </a:r>
          </a:p>
          <a:p>
            <a:r>
              <a:rPr lang="en-US" altLang="en-US" smtClean="0"/>
              <a:t>Local partnerships with small-medium sized companies</a:t>
            </a:r>
          </a:p>
          <a:p>
            <a:r>
              <a:rPr lang="en-US" altLang="en-US" smtClean="0"/>
              <a:t>Support for student travel and housing </a:t>
            </a:r>
          </a:p>
          <a:p>
            <a:r>
              <a:rPr lang="en-US" altLang="en-US" smtClean="0"/>
              <a:t>Internship preparation courses developed with business</a:t>
            </a:r>
          </a:p>
          <a:p>
            <a:r>
              <a:rPr lang="en-US" altLang="en-US" smtClean="0"/>
              <a:t>Business subsidies on sliding scale </a:t>
            </a:r>
          </a:p>
          <a:p>
            <a:endParaRPr lang="en-US" altLang="en-US" smtClean="0"/>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A4629D10-6528-442E-B061-AB628AB3122F}" type="slidenum">
              <a:rPr lang="en-US" altLang="en-US" sz="1200" smtClean="0"/>
              <a:pPr/>
              <a:t>20</a:t>
            </a:fld>
            <a:endParaRPr lang="en-US" altLang="en-US"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35785964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8975753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2397512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4495800"/>
            <a:ext cx="2362200" cy="83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200400" y="4495800"/>
            <a:ext cx="2362200" cy="83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3098666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8378826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1924990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25060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5522076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222375"/>
          </a:xfrm>
        </p:spPr>
        <p:txBody>
          <a:bodyPr/>
          <a:lstStyle>
            <a:lvl1pPr algn="ctr">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495800"/>
            <a:ext cx="4876800" cy="8382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6407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222375"/>
          </a:xfrm>
        </p:spPr>
        <p:txBody>
          <a:bodyPr/>
          <a:lstStyle>
            <a:lvl1pPr algn="ctr">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495800"/>
            <a:ext cx="4876800" cy="8382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1271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68302354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865651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5433618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819400"/>
            <a:ext cx="4038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819400"/>
            <a:ext cx="4038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1172299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3110559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9985876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20079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5023890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28643850"/>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FCD0A77A-17C0-4AFF-BB0F-D5838669E072}"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75DD0D61-6A94-4E5B-BB42-9F2EE643B474}" type="slidenum">
              <a:rPr lang="en-US" altLang="en-US"/>
              <a:pPr>
                <a:defRPr/>
              </a:pPr>
              <a:t>‹#›</a:t>
            </a:fld>
            <a:endParaRPr lang="en-US" altLang="en-US" dirty="0"/>
          </a:p>
        </p:txBody>
      </p:sp>
    </p:spTree>
    <p:extLst>
      <p:ext uri="{BB962C8B-B14F-4D97-AF65-F5344CB8AC3E}">
        <p14:creationId xmlns:p14="http://schemas.microsoft.com/office/powerpoint/2010/main" val="1284209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30"/>
            <a:ext cx="7886700" cy="41179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324823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4"/>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9"/>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9DED5B0C-F0CE-4358-A0FC-3DE7BB21E35C}"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9FA817B7-1B4A-4498-8E6C-22E3156A99A2}" type="slidenum">
              <a:rPr lang="en-US" altLang="en-US"/>
              <a:pPr>
                <a:defRPr/>
              </a:pPr>
              <a:t>‹#›</a:t>
            </a:fld>
            <a:endParaRPr lang="en-US" altLang="en-US" dirty="0"/>
          </a:p>
        </p:txBody>
      </p:sp>
    </p:spTree>
    <p:extLst>
      <p:ext uri="{BB962C8B-B14F-4D97-AF65-F5344CB8AC3E}">
        <p14:creationId xmlns:p14="http://schemas.microsoft.com/office/powerpoint/2010/main" val="1017663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D934EF3C-C614-41C5-B773-CB33D9E2CFC2}"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C2C7632C-C7B1-42E9-A84D-DF4B1FE13878}" type="slidenum">
              <a:rPr lang="en-US" altLang="en-US"/>
              <a:pPr>
                <a:defRPr/>
              </a:pPr>
              <a:t>‹#›</a:t>
            </a:fld>
            <a:endParaRPr lang="en-US" altLang="en-US" dirty="0"/>
          </a:p>
        </p:txBody>
      </p:sp>
    </p:spTree>
    <p:extLst>
      <p:ext uri="{BB962C8B-B14F-4D97-AF65-F5344CB8AC3E}">
        <p14:creationId xmlns:p14="http://schemas.microsoft.com/office/powerpoint/2010/main" val="9102184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6F9F1922-4D8C-4F39-B60C-5B55262C0941}" type="datetimeFigureOut">
              <a:rPr lang="en-US"/>
              <a:pPr>
                <a:defRPr/>
              </a:pPr>
              <a:t>5/7/2018</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Gill Sans" charset="0"/>
              </a:defRPr>
            </a:lvl1pPr>
          </a:lstStyle>
          <a:p>
            <a:pPr>
              <a:defRPr/>
            </a:pPr>
            <a:fld id="{CE512A96-76E9-4E14-AF05-E85D24EF89DB}" type="slidenum">
              <a:rPr lang="en-US" altLang="en-US"/>
              <a:pPr>
                <a:defRPr/>
              </a:pPr>
              <a:t>‹#›</a:t>
            </a:fld>
            <a:endParaRPr lang="en-US" altLang="en-US" dirty="0"/>
          </a:p>
        </p:txBody>
      </p:sp>
    </p:spTree>
    <p:extLst>
      <p:ext uri="{BB962C8B-B14F-4D97-AF65-F5344CB8AC3E}">
        <p14:creationId xmlns:p14="http://schemas.microsoft.com/office/powerpoint/2010/main" val="17833525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16027326-7C5D-496D-9217-A1168CD89C51}" type="datetimeFigureOut">
              <a:rPr lang="en-US"/>
              <a:pPr>
                <a:defRPr/>
              </a:pPr>
              <a:t>5/7/2018</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Gill Sans" charset="0"/>
              </a:defRPr>
            </a:lvl1pPr>
          </a:lstStyle>
          <a:p>
            <a:pPr>
              <a:defRPr/>
            </a:pPr>
            <a:fld id="{69C2B2E8-EBFD-40F4-B202-5442D9564AF8}" type="slidenum">
              <a:rPr lang="en-US" altLang="en-US"/>
              <a:pPr>
                <a:defRPr/>
              </a:pPr>
              <a:t>‹#›</a:t>
            </a:fld>
            <a:endParaRPr lang="en-US" altLang="en-US" dirty="0"/>
          </a:p>
        </p:txBody>
      </p:sp>
    </p:spTree>
    <p:extLst>
      <p:ext uri="{BB962C8B-B14F-4D97-AF65-F5344CB8AC3E}">
        <p14:creationId xmlns:p14="http://schemas.microsoft.com/office/powerpoint/2010/main" val="6470805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BE4CFEFE-D9E3-4FF5-B9D0-00289A1A6B95}" type="datetimeFigureOut">
              <a:rPr lang="en-US"/>
              <a:pPr>
                <a:defRPr/>
              </a:pPr>
              <a:t>5/7/2018</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Gill Sans" charset="0"/>
              </a:defRPr>
            </a:lvl1pPr>
          </a:lstStyle>
          <a:p>
            <a:pPr>
              <a:defRPr/>
            </a:pPr>
            <a:fld id="{E6EB7A86-9EE0-4576-9B0E-E39452DCCB66}" type="slidenum">
              <a:rPr lang="en-US" altLang="en-US"/>
              <a:pPr>
                <a:defRPr/>
              </a:pPr>
              <a:t>‹#›</a:t>
            </a:fld>
            <a:endParaRPr lang="en-US" altLang="en-US" dirty="0"/>
          </a:p>
        </p:txBody>
      </p:sp>
    </p:spTree>
    <p:extLst>
      <p:ext uri="{BB962C8B-B14F-4D97-AF65-F5344CB8AC3E}">
        <p14:creationId xmlns:p14="http://schemas.microsoft.com/office/powerpoint/2010/main" val="16920068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3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8E839312-C2EC-4866-AB9C-D552A9F3236C}"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112C65D9-482D-4B12-9A10-28E6CC128E1D}" type="slidenum">
              <a:rPr lang="en-US" altLang="en-US"/>
              <a:pPr>
                <a:defRPr/>
              </a:pPr>
              <a:t>‹#›</a:t>
            </a:fld>
            <a:endParaRPr lang="en-US" altLang="en-US" dirty="0"/>
          </a:p>
        </p:txBody>
      </p:sp>
    </p:spTree>
    <p:extLst>
      <p:ext uri="{BB962C8B-B14F-4D97-AF65-F5344CB8AC3E}">
        <p14:creationId xmlns:p14="http://schemas.microsoft.com/office/powerpoint/2010/main" val="21684223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31"/>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0F65C586-079D-4FDB-9E92-CD49B67CB95F}"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6FD1CDB7-D9B4-4AE1-9C9F-12E91D3FDC9D}" type="slidenum">
              <a:rPr lang="en-US" altLang="en-US"/>
              <a:pPr>
                <a:defRPr/>
              </a:pPr>
              <a:t>‹#›</a:t>
            </a:fld>
            <a:endParaRPr lang="en-US" altLang="en-US" dirty="0"/>
          </a:p>
        </p:txBody>
      </p:sp>
    </p:spTree>
    <p:extLst>
      <p:ext uri="{BB962C8B-B14F-4D97-AF65-F5344CB8AC3E}">
        <p14:creationId xmlns:p14="http://schemas.microsoft.com/office/powerpoint/2010/main" val="36757742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2FD49C37-B662-4648-B607-9B5707689F99}"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A019C2A5-E6D1-4DD4-BD8B-4C4563A968C9}" type="slidenum">
              <a:rPr lang="en-US" altLang="en-US"/>
              <a:pPr>
                <a:defRPr/>
              </a:pPr>
              <a:t>‹#›</a:t>
            </a:fld>
            <a:endParaRPr lang="en-US" altLang="en-US" dirty="0"/>
          </a:p>
        </p:txBody>
      </p:sp>
    </p:spTree>
    <p:extLst>
      <p:ext uri="{BB962C8B-B14F-4D97-AF65-F5344CB8AC3E}">
        <p14:creationId xmlns:p14="http://schemas.microsoft.com/office/powerpoint/2010/main" val="40864548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2"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AE3A6C74-7207-4069-936D-CFA56F9D23E0}"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6C6EB58F-75B2-4C71-AEFD-498B1E2357EA}" type="slidenum">
              <a:rPr lang="en-US" altLang="en-US"/>
              <a:pPr>
                <a:defRPr/>
              </a:pPr>
              <a:t>‹#›</a:t>
            </a:fld>
            <a:endParaRPr lang="en-US" altLang="en-US" dirty="0"/>
          </a:p>
        </p:txBody>
      </p:sp>
    </p:spTree>
    <p:extLst>
      <p:ext uri="{BB962C8B-B14F-4D97-AF65-F5344CB8AC3E}">
        <p14:creationId xmlns:p14="http://schemas.microsoft.com/office/powerpoint/2010/main" val="41280651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_slidemodel2">
    <p:spTree>
      <p:nvGrpSpPr>
        <p:cNvPr id="1" name="Shape 86"/>
        <p:cNvGrpSpPr/>
        <p:nvPr/>
      </p:nvGrpSpPr>
      <p:grpSpPr>
        <a:xfrm>
          <a:off x="0" y="0"/>
          <a:ext cx="0" cy="0"/>
          <a:chOff x="0" y="0"/>
          <a:chExt cx="0" cy="0"/>
        </a:xfrm>
      </p:grpSpPr>
      <p:sp>
        <p:nvSpPr>
          <p:cNvPr id="3" name="Shape 84"/>
          <p:cNvSpPr>
            <a:spLocks noChangeArrowheads="1"/>
          </p:cNvSpPr>
          <p:nvPr userDrawn="1"/>
        </p:nvSpPr>
        <p:spPr bwMode="auto">
          <a:xfrm>
            <a:off x="0" y="0"/>
            <a:ext cx="9144000" cy="187325"/>
          </a:xfrm>
          <a:prstGeom prst="rect">
            <a:avLst/>
          </a:prstGeom>
          <a:solidFill>
            <a:srgbClr val="820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buClr>
                <a:srgbClr val="000000"/>
              </a:buClr>
              <a:buFont typeface="Arial" panose="020B0604020202020204" pitchFamily="34" charset="0"/>
              <a:buNone/>
              <a:defRPr/>
            </a:pPr>
            <a:endParaRPr lang="en-US" altLang="en-US" sz="1400" dirty="0" smtClean="0">
              <a:latin typeface="Arial" panose="020B0604020202020204" pitchFamily="34" charset="0"/>
              <a:cs typeface="Arial" panose="020B0604020202020204" pitchFamily="34" charset="0"/>
              <a:sym typeface="Arial" panose="020B0604020202020204" pitchFamily="34" charset="0"/>
            </a:endParaRPr>
          </a:p>
        </p:txBody>
      </p:sp>
      <p:sp>
        <p:nvSpPr>
          <p:cNvPr id="87" name="Shape 87"/>
          <p:cNvSpPr txBox="1">
            <a:spLocks noGrp="1"/>
          </p:cNvSpPr>
          <p:nvPr>
            <p:ph type="title"/>
          </p:nvPr>
        </p:nvSpPr>
        <p:spPr>
          <a:xfrm>
            <a:off x="2414002" y="2870645"/>
            <a:ext cx="4449300" cy="711199"/>
          </a:xfrm>
          <a:prstGeom prst="rect">
            <a:avLst/>
          </a:prstGeom>
          <a:noFill/>
          <a:ln>
            <a:noFill/>
          </a:ln>
        </p:spPr>
        <p:txBody>
          <a:bodyPr lIns="91425" tIns="91425" rIns="91425" bIns="91425"/>
          <a:lstStyle>
            <a:lvl1pPr marL="0" marR="0" lvl="0" indent="0" algn="ctr" rtl="0">
              <a:lnSpc>
                <a:spcPct val="100000"/>
              </a:lnSpc>
              <a:spcBef>
                <a:spcPts val="0"/>
              </a:spcBef>
              <a:spcAft>
                <a:spcPts val="0"/>
              </a:spcAft>
              <a:buClr>
                <a:schemeClr val="dk1"/>
              </a:buClr>
              <a:buFont typeface="Calibri"/>
              <a:buNone/>
              <a:defRPr sz="2700" b="0" i="0" u="none" strike="noStrike" cap="none">
                <a:solidFill>
                  <a:schemeClr val="lt1"/>
                </a:solidFill>
                <a:latin typeface="Serifa65-bold" panose="02020800000000000000" pitchFamily="18" charset="0"/>
                <a:ea typeface="Serifa65-bold" panose="02020800000000000000" pitchFamily="18" charset="0"/>
                <a:cs typeface="Serifa65-bold" panose="02020800000000000000" pitchFamily="18" charset="0"/>
                <a:sym typeface="Calibri"/>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dirty="0"/>
          </a:p>
        </p:txBody>
      </p:sp>
      <p:sp>
        <p:nvSpPr>
          <p:cNvPr id="4" name="Shape 88"/>
          <p:cNvSpPr txBox="1">
            <a:spLocks noGrp="1"/>
          </p:cNvSpPr>
          <p:nvPr>
            <p:ph type="sldNum" idx="10"/>
          </p:nvPr>
        </p:nvSpPr>
        <p:spPr>
          <a:xfrm>
            <a:off x="8556625" y="6332538"/>
            <a:ext cx="549275" cy="525462"/>
          </a:xfrm>
        </p:spPr>
        <p:txBody>
          <a:bodyPr lIns="91425" tIns="91425" rIns="91425" bIns="91425">
            <a:noAutofit/>
          </a:bodyPr>
          <a:lstStyle>
            <a:lvl1pPr algn="l">
              <a:buClr>
                <a:srgbClr val="FFFFFF"/>
              </a:buClr>
              <a:buSzPct val="25000"/>
              <a:buFont typeface="Arial" panose="020B0604020202020204" pitchFamily="34" charset="0"/>
              <a:buNone/>
              <a:defRPr sz="1300">
                <a:solidFill>
                  <a:srgbClr val="FFFFFF"/>
                </a:solidFill>
                <a:latin typeface="Arial" panose="020B0604020202020204" pitchFamily="34" charset="0"/>
                <a:cs typeface="Arial" panose="020B0604020202020204" pitchFamily="34" charset="0"/>
                <a:sym typeface="Arial" panose="020B0604020202020204" pitchFamily="34" charset="0"/>
              </a:defRPr>
            </a:lvl1pPr>
          </a:lstStyle>
          <a:p>
            <a:pPr>
              <a:defRPr/>
            </a:pPr>
            <a:fld id="{1B526571-2E2B-4A32-9D21-0C0606111A0E}" type="slidenum">
              <a:rPr lang="en-US" altLang="en-US"/>
              <a:pPr>
                <a:defRPr/>
              </a:pPr>
              <a:t>‹#›</a:t>
            </a:fld>
            <a:endParaRPr lang="en-US" altLang="en-US" dirty="0"/>
          </a:p>
        </p:txBody>
      </p:sp>
    </p:spTree>
    <p:extLst>
      <p:ext uri="{BB962C8B-B14F-4D97-AF65-F5344CB8AC3E}">
        <p14:creationId xmlns:p14="http://schemas.microsoft.com/office/powerpoint/2010/main" val="277843896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B11E95DC-7CD3-42E9-A3C0-14F09612E4FA}"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E41E513C-5533-421F-8A0B-42CC55A17D9C}" type="slidenum">
              <a:rPr lang="en-US" altLang="en-US"/>
              <a:pPr>
                <a:defRPr/>
              </a:pPr>
              <a:t>‹#›</a:t>
            </a:fld>
            <a:endParaRPr lang="en-US" altLang="en-US" dirty="0"/>
          </a:p>
        </p:txBody>
      </p:sp>
    </p:spTree>
    <p:extLst>
      <p:ext uri="{BB962C8B-B14F-4D97-AF65-F5344CB8AC3E}">
        <p14:creationId xmlns:p14="http://schemas.microsoft.com/office/powerpoint/2010/main" val="32280565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30"/>
            <a:ext cx="7886700" cy="41179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008127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4"/>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9"/>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8F91FD0D-042B-4197-82F9-ABE2629D4A2E}"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A7132715-3813-459A-AEE3-57D868F8AAD7}" type="slidenum">
              <a:rPr lang="en-US" altLang="en-US"/>
              <a:pPr>
                <a:defRPr/>
              </a:pPr>
              <a:t>‹#›</a:t>
            </a:fld>
            <a:endParaRPr lang="en-US" altLang="en-US" dirty="0"/>
          </a:p>
        </p:txBody>
      </p:sp>
    </p:spTree>
    <p:extLst>
      <p:ext uri="{BB962C8B-B14F-4D97-AF65-F5344CB8AC3E}">
        <p14:creationId xmlns:p14="http://schemas.microsoft.com/office/powerpoint/2010/main" val="3315470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50B6BEF4-21A8-42C8-AFF4-1180FFBD5FF3}"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7F3969BF-6986-40B5-AF0F-7BA68E142346}" type="slidenum">
              <a:rPr lang="en-US" altLang="en-US"/>
              <a:pPr>
                <a:defRPr/>
              </a:pPr>
              <a:t>‹#›</a:t>
            </a:fld>
            <a:endParaRPr lang="en-US" altLang="en-US" dirty="0"/>
          </a:p>
        </p:txBody>
      </p:sp>
    </p:spTree>
    <p:extLst>
      <p:ext uri="{BB962C8B-B14F-4D97-AF65-F5344CB8AC3E}">
        <p14:creationId xmlns:p14="http://schemas.microsoft.com/office/powerpoint/2010/main" val="20903965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404BA62-F77C-48D4-B50B-5B98C9924056}" type="datetimeFigureOut">
              <a:rPr lang="en-US"/>
              <a:pPr>
                <a:defRPr/>
              </a:pPr>
              <a:t>5/7/2018</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Gill Sans" charset="0"/>
              </a:defRPr>
            </a:lvl1pPr>
          </a:lstStyle>
          <a:p>
            <a:pPr>
              <a:defRPr/>
            </a:pPr>
            <a:fld id="{F5A9CD89-9B19-4D18-9D29-5E87826EB693}" type="slidenum">
              <a:rPr lang="en-US" altLang="en-US"/>
              <a:pPr>
                <a:defRPr/>
              </a:pPr>
              <a:t>‹#›</a:t>
            </a:fld>
            <a:endParaRPr lang="en-US" altLang="en-US" dirty="0"/>
          </a:p>
        </p:txBody>
      </p:sp>
    </p:spTree>
    <p:extLst>
      <p:ext uri="{BB962C8B-B14F-4D97-AF65-F5344CB8AC3E}">
        <p14:creationId xmlns:p14="http://schemas.microsoft.com/office/powerpoint/2010/main" val="17582545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9AAC9014-0F7C-4EE3-91FB-E2B2CB4C5A09}" type="datetimeFigureOut">
              <a:rPr lang="en-US"/>
              <a:pPr>
                <a:defRPr/>
              </a:pPr>
              <a:t>5/7/2018</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Gill Sans" charset="0"/>
              </a:defRPr>
            </a:lvl1pPr>
          </a:lstStyle>
          <a:p>
            <a:pPr>
              <a:defRPr/>
            </a:pPr>
            <a:fld id="{F874E12B-F45F-433F-BC3B-46C36C1E070D}" type="slidenum">
              <a:rPr lang="en-US" altLang="en-US"/>
              <a:pPr>
                <a:defRPr/>
              </a:pPr>
              <a:t>‹#›</a:t>
            </a:fld>
            <a:endParaRPr lang="en-US" altLang="en-US" dirty="0"/>
          </a:p>
        </p:txBody>
      </p:sp>
    </p:spTree>
    <p:extLst>
      <p:ext uri="{BB962C8B-B14F-4D97-AF65-F5344CB8AC3E}">
        <p14:creationId xmlns:p14="http://schemas.microsoft.com/office/powerpoint/2010/main" val="37933666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7D2BA346-58C8-4A83-8B96-9777932C6192}" type="datetimeFigureOut">
              <a:rPr lang="en-US"/>
              <a:pPr>
                <a:defRPr/>
              </a:pPr>
              <a:t>5/7/2018</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Gill Sans" charset="0"/>
              </a:defRPr>
            </a:lvl1pPr>
          </a:lstStyle>
          <a:p>
            <a:pPr>
              <a:defRPr/>
            </a:pPr>
            <a:fld id="{C4C1DF83-7467-45D7-A705-5161CB2DD844}" type="slidenum">
              <a:rPr lang="en-US" altLang="en-US"/>
              <a:pPr>
                <a:defRPr/>
              </a:pPr>
              <a:t>‹#›</a:t>
            </a:fld>
            <a:endParaRPr lang="en-US" altLang="en-US" dirty="0"/>
          </a:p>
        </p:txBody>
      </p:sp>
    </p:spTree>
    <p:extLst>
      <p:ext uri="{BB962C8B-B14F-4D97-AF65-F5344CB8AC3E}">
        <p14:creationId xmlns:p14="http://schemas.microsoft.com/office/powerpoint/2010/main" val="42439927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3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D15463C4-58F6-4A0D-8C96-8546E381566B}"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88F68BDB-15FA-4347-9E1C-9FC28FA1FEA9}" type="slidenum">
              <a:rPr lang="en-US" altLang="en-US"/>
              <a:pPr>
                <a:defRPr/>
              </a:pPr>
              <a:t>‹#›</a:t>
            </a:fld>
            <a:endParaRPr lang="en-US" altLang="en-US" dirty="0"/>
          </a:p>
        </p:txBody>
      </p:sp>
    </p:spTree>
    <p:extLst>
      <p:ext uri="{BB962C8B-B14F-4D97-AF65-F5344CB8AC3E}">
        <p14:creationId xmlns:p14="http://schemas.microsoft.com/office/powerpoint/2010/main" val="30572410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31"/>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1C80289B-D5E8-4378-80BE-4FA3B2A44C53}"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C976434F-4B4C-4B81-B445-2056DCC887DA}" type="slidenum">
              <a:rPr lang="en-US" altLang="en-US"/>
              <a:pPr>
                <a:defRPr/>
              </a:pPr>
              <a:t>‹#›</a:t>
            </a:fld>
            <a:endParaRPr lang="en-US" altLang="en-US" dirty="0"/>
          </a:p>
        </p:txBody>
      </p:sp>
    </p:spTree>
    <p:extLst>
      <p:ext uri="{BB962C8B-B14F-4D97-AF65-F5344CB8AC3E}">
        <p14:creationId xmlns:p14="http://schemas.microsoft.com/office/powerpoint/2010/main" val="34012282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37CE06B-2224-4465-BA3E-F308D8BC7BC0}"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2D41F86F-6E3A-4607-A538-C4A0D2EBD200}" type="slidenum">
              <a:rPr lang="en-US" altLang="en-US"/>
              <a:pPr>
                <a:defRPr/>
              </a:pPr>
              <a:t>‹#›</a:t>
            </a:fld>
            <a:endParaRPr lang="en-US" altLang="en-US" dirty="0"/>
          </a:p>
        </p:txBody>
      </p:sp>
    </p:spTree>
    <p:extLst>
      <p:ext uri="{BB962C8B-B14F-4D97-AF65-F5344CB8AC3E}">
        <p14:creationId xmlns:p14="http://schemas.microsoft.com/office/powerpoint/2010/main" val="41300859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2"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3421EEBE-5884-427E-BCA6-7411BA2EE696}"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2102E9F2-DDFB-4406-AD46-C4B1CFC51E30}" type="slidenum">
              <a:rPr lang="en-US" altLang="en-US"/>
              <a:pPr>
                <a:defRPr/>
              </a:pPr>
              <a:t>‹#›</a:t>
            </a:fld>
            <a:endParaRPr lang="en-US" altLang="en-US" dirty="0"/>
          </a:p>
        </p:txBody>
      </p:sp>
    </p:spTree>
    <p:extLst>
      <p:ext uri="{BB962C8B-B14F-4D97-AF65-F5344CB8AC3E}">
        <p14:creationId xmlns:p14="http://schemas.microsoft.com/office/powerpoint/2010/main" val="25776990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1_slidemodel2">
    <p:spTree>
      <p:nvGrpSpPr>
        <p:cNvPr id="1" name="Shape 86"/>
        <p:cNvGrpSpPr/>
        <p:nvPr/>
      </p:nvGrpSpPr>
      <p:grpSpPr>
        <a:xfrm>
          <a:off x="0" y="0"/>
          <a:ext cx="0" cy="0"/>
          <a:chOff x="0" y="0"/>
          <a:chExt cx="0" cy="0"/>
        </a:xfrm>
      </p:grpSpPr>
      <p:sp>
        <p:nvSpPr>
          <p:cNvPr id="3" name="Shape 84"/>
          <p:cNvSpPr>
            <a:spLocks noChangeArrowheads="1"/>
          </p:cNvSpPr>
          <p:nvPr userDrawn="1"/>
        </p:nvSpPr>
        <p:spPr bwMode="auto">
          <a:xfrm>
            <a:off x="0" y="0"/>
            <a:ext cx="9144000" cy="187325"/>
          </a:xfrm>
          <a:prstGeom prst="rect">
            <a:avLst/>
          </a:prstGeom>
          <a:solidFill>
            <a:srgbClr val="820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buClr>
                <a:srgbClr val="000000"/>
              </a:buClr>
              <a:buFont typeface="Arial" panose="020B0604020202020204" pitchFamily="34" charset="0"/>
              <a:buNone/>
              <a:defRPr/>
            </a:pPr>
            <a:endParaRPr lang="en-US" altLang="en-US" sz="1400" dirty="0" smtClean="0">
              <a:latin typeface="Arial" panose="020B0604020202020204" pitchFamily="34" charset="0"/>
              <a:cs typeface="Arial" panose="020B0604020202020204" pitchFamily="34" charset="0"/>
              <a:sym typeface="Arial" panose="020B0604020202020204" pitchFamily="34" charset="0"/>
            </a:endParaRPr>
          </a:p>
        </p:txBody>
      </p:sp>
      <p:sp>
        <p:nvSpPr>
          <p:cNvPr id="87" name="Shape 87"/>
          <p:cNvSpPr txBox="1">
            <a:spLocks noGrp="1"/>
          </p:cNvSpPr>
          <p:nvPr>
            <p:ph type="title"/>
          </p:nvPr>
        </p:nvSpPr>
        <p:spPr>
          <a:xfrm>
            <a:off x="2414002" y="2870645"/>
            <a:ext cx="4449300" cy="711199"/>
          </a:xfrm>
          <a:prstGeom prst="rect">
            <a:avLst/>
          </a:prstGeom>
          <a:noFill/>
          <a:ln>
            <a:noFill/>
          </a:ln>
        </p:spPr>
        <p:txBody>
          <a:bodyPr lIns="91425" tIns="91425" rIns="91425" bIns="91425"/>
          <a:lstStyle>
            <a:lvl1pPr marL="0" marR="0" lvl="0" indent="0" algn="ctr" rtl="0">
              <a:lnSpc>
                <a:spcPct val="100000"/>
              </a:lnSpc>
              <a:spcBef>
                <a:spcPts val="0"/>
              </a:spcBef>
              <a:spcAft>
                <a:spcPts val="0"/>
              </a:spcAft>
              <a:buClr>
                <a:schemeClr val="dk1"/>
              </a:buClr>
              <a:buFont typeface="Calibri"/>
              <a:buNone/>
              <a:defRPr sz="2700" b="0" i="0" u="none" strike="noStrike" cap="none">
                <a:solidFill>
                  <a:schemeClr val="lt1"/>
                </a:solidFill>
                <a:latin typeface="Serifa65-bold" panose="02020800000000000000" pitchFamily="18" charset="0"/>
                <a:ea typeface="Serifa65-bold" panose="02020800000000000000" pitchFamily="18" charset="0"/>
                <a:cs typeface="Serifa65-bold" panose="02020800000000000000" pitchFamily="18" charset="0"/>
                <a:sym typeface="Calibri"/>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dirty="0"/>
          </a:p>
        </p:txBody>
      </p:sp>
      <p:sp>
        <p:nvSpPr>
          <p:cNvPr id="4" name="Shape 88"/>
          <p:cNvSpPr txBox="1">
            <a:spLocks noGrp="1"/>
          </p:cNvSpPr>
          <p:nvPr>
            <p:ph type="sldNum" idx="10"/>
          </p:nvPr>
        </p:nvSpPr>
        <p:spPr>
          <a:xfrm>
            <a:off x="8556625" y="6332538"/>
            <a:ext cx="549275" cy="525462"/>
          </a:xfrm>
        </p:spPr>
        <p:txBody>
          <a:bodyPr lIns="91425" tIns="91425" rIns="91425" bIns="91425">
            <a:noAutofit/>
          </a:bodyPr>
          <a:lstStyle>
            <a:lvl1pPr algn="l">
              <a:buClr>
                <a:srgbClr val="FFFFFF"/>
              </a:buClr>
              <a:buSzPct val="25000"/>
              <a:buFont typeface="Arial" panose="020B0604020202020204" pitchFamily="34" charset="0"/>
              <a:buNone/>
              <a:defRPr sz="1300">
                <a:solidFill>
                  <a:srgbClr val="FFFFFF"/>
                </a:solidFill>
                <a:latin typeface="Arial" panose="020B0604020202020204" pitchFamily="34" charset="0"/>
                <a:cs typeface="Arial" panose="020B0604020202020204" pitchFamily="34" charset="0"/>
                <a:sym typeface="Arial" panose="020B0604020202020204" pitchFamily="34" charset="0"/>
              </a:defRPr>
            </a:lvl1pPr>
          </a:lstStyle>
          <a:p>
            <a:pPr>
              <a:defRPr/>
            </a:pPr>
            <a:fld id="{1F75991D-5C5F-4BE3-81A7-7A0777D66A70}" type="slidenum">
              <a:rPr lang="en-US" altLang="en-US"/>
              <a:pPr>
                <a:defRPr/>
              </a:pPr>
              <a:t>‹#›</a:t>
            </a:fld>
            <a:endParaRPr lang="en-US" altLang="en-US" dirty="0"/>
          </a:p>
        </p:txBody>
      </p:sp>
    </p:spTree>
    <p:extLst>
      <p:ext uri="{BB962C8B-B14F-4D97-AF65-F5344CB8AC3E}">
        <p14:creationId xmlns:p14="http://schemas.microsoft.com/office/powerpoint/2010/main" val="2074896742"/>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4166D7B2-53FA-4EDF-AB02-B1AFDBCF2EC1}"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0FA7AF71-D88C-4A56-9D9C-62829F7BF9C1}" type="slidenum">
              <a:rPr lang="en-US" altLang="en-US"/>
              <a:pPr>
                <a:defRPr/>
              </a:pPr>
              <a:t>‹#›</a:t>
            </a:fld>
            <a:endParaRPr lang="en-US" altLang="en-US" dirty="0"/>
          </a:p>
        </p:txBody>
      </p:sp>
    </p:spTree>
    <p:extLst>
      <p:ext uri="{BB962C8B-B14F-4D97-AF65-F5344CB8AC3E}">
        <p14:creationId xmlns:p14="http://schemas.microsoft.com/office/powerpoint/2010/main" val="13824894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30"/>
            <a:ext cx="7886700" cy="41179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68844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4"/>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9"/>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D1D5AA11-8E3F-4E76-A68C-3355FB149FEC}"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16D1CB25-64E8-4F20-925F-096BB16F445D}" type="slidenum">
              <a:rPr lang="en-US" altLang="en-US"/>
              <a:pPr>
                <a:defRPr/>
              </a:pPr>
              <a:t>‹#›</a:t>
            </a:fld>
            <a:endParaRPr lang="en-US" altLang="en-US" dirty="0"/>
          </a:p>
        </p:txBody>
      </p:sp>
    </p:spTree>
    <p:extLst>
      <p:ext uri="{BB962C8B-B14F-4D97-AF65-F5344CB8AC3E}">
        <p14:creationId xmlns:p14="http://schemas.microsoft.com/office/powerpoint/2010/main" val="31072156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6271CFCB-F02E-46C0-88A8-DBC4D2678C41}"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26B7726D-5D7E-4C70-8B22-040A0501BE99}" type="slidenum">
              <a:rPr lang="en-US" altLang="en-US"/>
              <a:pPr>
                <a:defRPr/>
              </a:pPr>
              <a:t>‹#›</a:t>
            </a:fld>
            <a:endParaRPr lang="en-US" altLang="en-US" dirty="0"/>
          </a:p>
        </p:txBody>
      </p:sp>
    </p:spTree>
    <p:extLst>
      <p:ext uri="{BB962C8B-B14F-4D97-AF65-F5344CB8AC3E}">
        <p14:creationId xmlns:p14="http://schemas.microsoft.com/office/powerpoint/2010/main" val="1318958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818021B7-64C4-4CB7-91AA-550424FACBC4}" type="datetimeFigureOut">
              <a:rPr lang="en-US"/>
              <a:pPr>
                <a:defRPr/>
              </a:pPr>
              <a:t>5/7/2018</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Gill Sans" charset="0"/>
              </a:defRPr>
            </a:lvl1pPr>
          </a:lstStyle>
          <a:p>
            <a:pPr>
              <a:defRPr/>
            </a:pPr>
            <a:fld id="{CE3D354B-E6A7-4C48-8D2E-F327F5DE5EB6}" type="slidenum">
              <a:rPr lang="en-US" altLang="en-US"/>
              <a:pPr>
                <a:defRPr/>
              </a:pPr>
              <a:t>‹#›</a:t>
            </a:fld>
            <a:endParaRPr lang="en-US" altLang="en-US" dirty="0"/>
          </a:p>
        </p:txBody>
      </p:sp>
    </p:spTree>
    <p:extLst>
      <p:ext uri="{BB962C8B-B14F-4D97-AF65-F5344CB8AC3E}">
        <p14:creationId xmlns:p14="http://schemas.microsoft.com/office/powerpoint/2010/main" val="3560983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8AEE6737-E936-42D8-A44C-2D9655D46D18}" type="datetimeFigureOut">
              <a:rPr lang="en-US"/>
              <a:pPr>
                <a:defRPr/>
              </a:pPr>
              <a:t>5/7/2018</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Gill Sans" charset="0"/>
              </a:defRPr>
            </a:lvl1pPr>
          </a:lstStyle>
          <a:p>
            <a:pPr>
              <a:defRPr/>
            </a:pPr>
            <a:fld id="{87F51854-22EF-46D9-9FFA-95514CC66897}" type="slidenum">
              <a:rPr lang="en-US" altLang="en-US"/>
              <a:pPr>
                <a:defRPr/>
              </a:pPr>
              <a:t>‹#›</a:t>
            </a:fld>
            <a:endParaRPr lang="en-US" altLang="en-US" dirty="0"/>
          </a:p>
        </p:txBody>
      </p:sp>
    </p:spTree>
    <p:extLst>
      <p:ext uri="{BB962C8B-B14F-4D97-AF65-F5344CB8AC3E}">
        <p14:creationId xmlns:p14="http://schemas.microsoft.com/office/powerpoint/2010/main" val="38229644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63204D36-EF8D-4CC4-B355-A9671D782A2C}" type="datetimeFigureOut">
              <a:rPr lang="en-US"/>
              <a:pPr>
                <a:defRPr/>
              </a:pPr>
              <a:t>5/7/2018</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Gill Sans" charset="0"/>
              </a:defRPr>
            </a:lvl1pPr>
          </a:lstStyle>
          <a:p>
            <a:pPr>
              <a:defRPr/>
            </a:pPr>
            <a:fld id="{59C49A65-7A4B-45CB-A39D-40E4F8B8B193}" type="slidenum">
              <a:rPr lang="en-US" altLang="en-US"/>
              <a:pPr>
                <a:defRPr/>
              </a:pPr>
              <a:t>‹#›</a:t>
            </a:fld>
            <a:endParaRPr lang="en-US" altLang="en-US" dirty="0"/>
          </a:p>
        </p:txBody>
      </p:sp>
    </p:spTree>
    <p:extLst>
      <p:ext uri="{BB962C8B-B14F-4D97-AF65-F5344CB8AC3E}">
        <p14:creationId xmlns:p14="http://schemas.microsoft.com/office/powerpoint/2010/main" val="37848670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3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849342DC-E5DE-4FFC-910B-F27B075CFD18}"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520F7C74-B27B-4311-91D8-63A5E43440C6}" type="slidenum">
              <a:rPr lang="en-US" altLang="en-US"/>
              <a:pPr>
                <a:defRPr/>
              </a:pPr>
              <a:t>‹#›</a:t>
            </a:fld>
            <a:endParaRPr lang="en-US" altLang="en-US" dirty="0"/>
          </a:p>
        </p:txBody>
      </p:sp>
    </p:spTree>
    <p:extLst>
      <p:ext uri="{BB962C8B-B14F-4D97-AF65-F5344CB8AC3E}">
        <p14:creationId xmlns:p14="http://schemas.microsoft.com/office/powerpoint/2010/main" val="41005765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31"/>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F3BA3FF-6EFD-4541-96A3-CEEC97A2E8AA}"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7C32E363-01D2-43AA-B430-B144B87C2A64}" type="slidenum">
              <a:rPr lang="en-US" altLang="en-US"/>
              <a:pPr>
                <a:defRPr/>
              </a:pPr>
              <a:t>‹#›</a:t>
            </a:fld>
            <a:endParaRPr lang="en-US" altLang="en-US" dirty="0"/>
          </a:p>
        </p:txBody>
      </p:sp>
    </p:spTree>
    <p:extLst>
      <p:ext uri="{BB962C8B-B14F-4D97-AF65-F5344CB8AC3E}">
        <p14:creationId xmlns:p14="http://schemas.microsoft.com/office/powerpoint/2010/main" val="24257750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3D40928C-EACA-4ED3-B803-CE45E7FB8F2A}"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0D5EB89D-883C-404E-A018-5F47A6DA7E1B}" type="slidenum">
              <a:rPr lang="en-US" altLang="en-US"/>
              <a:pPr>
                <a:defRPr/>
              </a:pPr>
              <a:t>‹#›</a:t>
            </a:fld>
            <a:endParaRPr lang="en-US" altLang="en-US" dirty="0"/>
          </a:p>
        </p:txBody>
      </p:sp>
    </p:spTree>
    <p:extLst>
      <p:ext uri="{BB962C8B-B14F-4D97-AF65-F5344CB8AC3E}">
        <p14:creationId xmlns:p14="http://schemas.microsoft.com/office/powerpoint/2010/main" val="418849753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2"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BF674E33-6259-42B4-8838-E20E9CEFAF33}"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1B5095C2-20BD-4149-ADF4-CF0589988301}" type="slidenum">
              <a:rPr lang="en-US" altLang="en-US"/>
              <a:pPr>
                <a:defRPr/>
              </a:pPr>
              <a:t>‹#›</a:t>
            </a:fld>
            <a:endParaRPr lang="en-US" altLang="en-US" dirty="0"/>
          </a:p>
        </p:txBody>
      </p:sp>
    </p:spTree>
    <p:extLst>
      <p:ext uri="{BB962C8B-B14F-4D97-AF65-F5344CB8AC3E}">
        <p14:creationId xmlns:p14="http://schemas.microsoft.com/office/powerpoint/2010/main" val="36664469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1_slidemodel2">
    <p:spTree>
      <p:nvGrpSpPr>
        <p:cNvPr id="1" name="Shape 86"/>
        <p:cNvGrpSpPr/>
        <p:nvPr/>
      </p:nvGrpSpPr>
      <p:grpSpPr>
        <a:xfrm>
          <a:off x="0" y="0"/>
          <a:ext cx="0" cy="0"/>
          <a:chOff x="0" y="0"/>
          <a:chExt cx="0" cy="0"/>
        </a:xfrm>
      </p:grpSpPr>
      <p:sp>
        <p:nvSpPr>
          <p:cNvPr id="3" name="Shape 84"/>
          <p:cNvSpPr>
            <a:spLocks noChangeArrowheads="1"/>
          </p:cNvSpPr>
          <p:nvPr userDrawn="1"/>
        </p:nvSpPr>
        <p:spPr bwMode="auto">
          <a:xfrm>
            <a:off x="0" y="0"/>
            <a:ext cx="9144000" cy="187325"/>
          </a:xfrm>
          <a:prstGeom prst="rect">
            <a:avLst/>
          </a:prstGeom>
          <a:solidFill>
            <a:srgbClr val="820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buClr>
                <a:srgbClr val="000000"/>
              </a:buClr>
              <a:buFont typeface="Arial" panose="020B0604020202020204" pitchFamily="34" charset="0"/>
              <a:buNone/>
              <a:defRPr/>
            </a:pPr>
            <a:endParaRPr lang="en-US" altLang="en-US" sz="1400" dirty="0" smtClean="0">
              <a:latin typeface="Arial" panose="020B0604020202020204" pitchFamily="34" charset="0"/>
              <a:cs typeface="Arial" panose="020B0604020202020204" pitchFamily="34" charset="0"/>
              <a:sym typeface="Arial" panose="020B0604020202020204" pitchFamily="34" charset="0"/>
            </a:endParaRPr>
          </a:p>
        </p:txBody>
      </p:sp>
      <p:sp>
        <p:nvSpPr>
          <p:cNvPr id="87" name="Shape 87"/>
          <p:cNvSpPr txBox="1">
            <a:spLocks noGrp="1"/>
          </p:cNvSpPr>
          <p:nvPr>
            <p:ph type="title"/>
          </p:nvPr>
        </p:nvSpPr>
        <p:spPr>
          <a:xfrm>
            <a:off x="2414002" y="2870645"/>
            <a:ext cx="4449300" cy="711199"/>
          </a:xfrm>
          <a:prstGeom prst="rect">
            <a:avLst/>
          </a:prstGeom>
          <a:noFill/>
          <a:ln>
            <a:noFill/>
          </a:ln>
        </p:spPr>
        <p:txBody>
          <a:bodyPr lIns="91425" tIns="91425" rIns="91425" bIns="91425"/>
          <a:lstStyle>
            <a:lvl1pPr marL="0" marR="0" lvl="0" indent="0" algn="ctr" rtl="0">
              <a:lnSpc>
                <a:spcPct val="100000"/>
              </a:lnSpc>
              <a:spcBef>
                <a:spcPts val="0"/>
              </a:spcBef>
              <a:spcAft>
                <a:spcPts val="0"/>
              </a:spcAft>
              <a:buClr>
                <a:schemeClr val="dk1"/>
              </a:buClr>
              <a:buFont typeface="Calibri"/>
              <a:buNone/>
              <a:defRPr sz="2700" b="0" i="0" u="none" strike="noStrike" cap="none">
                <a:solidFill>
                  <a:schemeClr val="lt1"/>
                </a:solidFill>
                <a:latin typeface="Serifa65-bold" panose="02020800000000000000" pitchFamily="18" charset="0"/>
                <a:ea typeface="Serifa65-bold" panose="02020800000000000000" pitchFamily="18" charset="0"/>
                <a:cs typeface="Serifa65-bold" panose="02020800000000000000" pitchFamily="18" charset="0"/>
                <a:sym typeface="Calibri"/>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dirty="0"/>
          </a:p>
        </p:txBody>
      </p:sp>
      <p:sp>
        <p:nvSpPr>
          <p:cNvPr id="4" name="Shape 88"/>
          <p:cNvSpPr txBox="1">
            <a:spLocks noGrp="1"/>
          </p:cNvSpPr>
          <p:nvPr>
            <p:ph type="sldNum" idx="10"/>
          </p:nvPr>
        </p:nvSpPr>
        <p:spPr>
          <a:xfrm>
            <a:off x="8556625" y="6332538"/>
            <a:ext cx="549275" cy="525462"/>
          </a:xfrm>
        </p:spPr>
        <p:txBody>
          <a:bodyPr lIns="91425" tIns="91425" rIns="91425" bIns="91425">
            <a:noAutofit/>
          </a:bodyPr>
          <a:lstStyle>
            <a:lvl1pPr algn="l">
              <a:buClr>
                <a:srgbClr val="FFFFFF"/>
              </a:buClr>
              <a:buSzPct val="25000"/>
              <a:buFont typeface="Arial" panose="020B0604020202020204" pitchFamily="34" charset="0"/>
              <a:buNone/>
              <a:defRPr sz="1300">
                <a:solidFill>
                  <a:srgbClr val="FFFFFF"/>
                </a:solidFill>
                <a:latin typeface="Arial" panose="020B0604020202020204" pitchFamily="34" charset="0"/>
                <a:cs typeface="Arial" panose="020B0604020202020204" pitchFamily="34" charset="0"/>
                <a:sym typeface="Arial" panose="020B0604020202020204" pitchFamily="34" charset="0"/>
              </a:defRPr>
            </a:lvl1pPr>
          </a:lstStyle>
          <a:p>
            <a:pPr>
              <a:defRPr/>
            </a:pPr>
            <a:fld id="{A5F34D8F-E799-407C-8FDB-1439BB55CCCE}" type="slidenum">
              <a:rPr lang="en-US" altLang="en-US"/>
              <a:pPr>
                <a:defRPr/>
              </a:pPr>
              <a:t>‹#›</a:t>
            </a:fld>
            <a:endParaRPr lang="en-US" altLang="en-US" dirty="0"/>
          </a:p>
        </p:txBody>
      </p:sp>
    </p:spTree>
    <p:extLst>
      <p:ext uri="{BB962C8B-B14F-4D97-AF65-F5344CB8AC3E}">
        <p14:creationId xmlns:p14="http://schemas.microsoft.com/office/powerpoint/2010/main" val="188657765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7A0D785-3622-464A-9852-7A0EE44B0928}"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D2C70D1D-865B-441E-8EC1-990F0E054E4F}" type="slidenum">
              <a:rPr lang="en-US" altLang="en-US"/>
              <a:pPr>
                <a:defRPr/>
              </a:pPr>
              <a:t>‹#›</a:t>
            </a:fld>
            <a:endParaRPr lang="en-US" altLang="en-US" dirty="0"/>
          </a:p>
        </p:txBody>
      </p:sp>
    </p:spTree>
    <p:extLst>
      <p:ext uri="{BB962C8B-B14F-4D97-AF65-F5344CB8AC3E}">
        <p14:creationId xmlns:p14="http://schemas.microsoft.com/office/powerpoint/2010/main" val="4549248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30"/>
            <a:ext cx="7886700" cy="41179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37703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4"/>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9"/>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973325DE-D833-4D1C-82A5-8CC5D2D53EBA}"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012740EE-1798-4259-A986-C917F642E3B0}" type="slidenum">
              <a:rPr lang="en-US" altLang="en-US"/>
              <a:pPr>
                <a:defRPr/>
              </a:pPr>
              <a:t>‹#›</a:t>
            </a:fld>
            <a:endParaRPr lang="en-US" altLang="en-US" dirty="0"/>
          </a:p>
        </p:txBody>
      </p:sp>
    </p:spTree>
    <p:extLst>
      <p:ext uri="{BB962C8B-B14F-4D97-AF65-F5344CB8AC3E}">
        <p14:creationId xmlns:p14="http://schemas.microsoft.com/office/powerpoint/2010/main" val="12540907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16CD654-F17F-4DA2-89CB-BE1C34B50A1B}"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30059A7A-B505-4D38-906D-6B54C9F7B500}" type="slidenum">
              <a:rPr lang="en-US" altLang="en-US"/>
              <a:pPr>
                <a:defRPr/>
              </a:pPr>
              <a:t>‹#›</a:t>
            </a:fld>
            <a:endParaRPr lang="en-US" altLang="en-US" dirty="0"/>
          </a:p>
        </p:txBody>
      </p:sp>
    </p:spTree>
    <p:extLst>
      <p:ext uri="{BB962C8B-B14F-4D97-AF65-F5344CB8AC3E}">
        <p14:creationId xmlns:p14="http://schemas.microsoft.com/office/powerpoint/2010/main" val="5535379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64CBC55B-C14E-4BB6-A1C8-EC777730DDB2}" type="datetimeFigureOut">
              <a:rPr lang="en-US"/>
              <a:pPr>
                <a:defRPr/>
              </a:pPr>
              <a:t>5/7/2018</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Gill Sans" charset="0"/>
              </a:defRPr>
            </a:lvl1pPr>
          </a:lstStyle>
          <a:p>
            <a:pPr>
              <a:defRPr/>
            </a:pPr>
            <a:fld id="{979997FB-1287-4E3C-B51F-CCD49C17EB15}" type="slidenum">
              <a:rPr lang="en-US" altLang="en-US"/>
              <a:pPr>
                <a:defRPr/>
              </a:pPr>
              <a:t>‹#›</a:t>
            </a:fld>
            <a:endParaRPr lang="en-US" altLang="en-US" dirty="0"/>
          </a:p>
        </p:txBody>
      </p:sp>
    </p:spTree>
    <p:extLst>
      <p:ext uri="{BB962C8B-B14F-4D97-AF65-F5344CB8AC3E}">
        <p14:creationId xmlns:p14="http://schemas.microsoft.com/office/powerpoint/2010/main" val="27341829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7695A848-1900-434E-BDF5-B8BC179C31E9}" type="datetimeFigureOut">
              <a:rPr lang="en-US"/>
              <a:pPr>
                <a:defRPr/>
              </a:pPr>
              <a:t>5/7/2018</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Gill Sans" charset="0"/>
              </a:defRPr>
            </a:lvl1pPr>
          </a:lstStyle>
          <a:p>
            <a:pPr>
              <a:defRPr/>
            </a:pPr>
            <a:fld id="{F17181BA-C5DC-4F2D-93CF-8A9244970C97}" type="slidenum">
              <a:rPr lang="en-US" altLang="en-US"/>
              <a:pPr>
                <a:defRPr/>
              </a:pPr>
              <a:t>‹#›</a:t>
            </a:fld>
            <a:endParaRPr lang="en-US" altLang="en-US" dirty="0"/>
          </a:p>
        </p:txBody>
      </p:sp>
    </p:spTree>
    <p:extLst>
      <p:ext uri="{BB962C8B-B14F-4D97-AF65-F5344CB8AC3E}">
        <p14:creationId xmlns:p14="http://schemas.microsoft.com/office/powerpoint/2010/main" val="11023836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2AAC302A-6FEB-4F93-8B43-918D26D983F5}" type="datetimeFigureOut">
              <a:rPr lang="en-US"/>
              <a:pPr>
                <a:defRPr/>
              </a:pPr>
              <a:t>5/7/2018</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Gill Sans" charset="0"/>
              </a:defRPr>
            </a:lvl1pPr>
          </a:lstStyle>
          <a:p>
            <a:pPr>
              <a:defRPr/>
            </a:pPr>
            <a:fld id="{8B9D2038-52CD-4EE2-B6E4-2EFA1B32BE8D}" type="slidenum">
              <a:rPr lang="en-US" altLang="en-US"/>
              <a:pPr>
                <a:defRPr/>
              </a:pPr>
              <a:t>‹#›</a:t>
            </a:fld>
            <a:endParaRPr lang="en-US" altLang="en-US" dirty="0"/>
          </a:p>
        </p:txBody>
      </p:sp>
    </p:spTree>
    <p:extLst>
      <p:ext uri="{BB962C8B-B14F-4D97-AF65-F5344CB8AC3E}">
        <p14:creationId xmlns:p14="http://schemas.microsoft.com/office/powerpoint/2010/main" val="22081158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3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75EF404D-67A4-44DE-B979-6C0007F1622D}"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774F5D54-C71E-466F-A0A1-6C499201C72F}" type="slidenum">
              <a:rPr lang="en-US" altLang="en-US"/>
              <a:pPr>
                <a:defRPr/>
              </a:pPr>
              <a:t>‹#›</a:t>
            </a:fld>
            <a:endParaRPr lang="en-US" altLang="en-US" dirty="0"/>
          </a:p>
        </p:txBody>
      </p:sp>
    </p:spTree>
    <p:extLst>
      <p:ext uri="{BB962C8B-B14F-4D97-AF65-F5344CB8AC3E}">
        <p14:creationId xmlns:p14="http://schemas.microsoft.com/office/powerpoint/2010/main" val="30695911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31"/>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CC0F2870-BA83-4A8E-831A-C2B53AE54316}"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0D6E273F-F049-4D77-82D4-D159D03E03F9}" type="slidenum">
              <a:rPr lang="en-US" altLang="en-US"/>
              <a:pPr>
                <a:defRPr/>
              </a:pPr>
              <a:t>‹#›</a:t>
            </a:fld>
            <a:endParaRPr lang="en-US" altLang="en-US" dirty="0"/>
          </a:p>
        </p:txBody>
      </p:sp>
    </p:spTree>
    <p:extLst>
      <p:ext uri="{BB962C8B-B14F-4D97-AF65-F5344CB8AC3E}">
        <p14:creationId xmlns:p14="http://schemas.microsoft.com/office/powerpoint/2010/main" val="31686539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6B2790AF-76D9-4FAD-A53C-08409C1EA01E}"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07FFCB68-5022-4368-A6EC-253A32123C1E}" type="slidenum">
              <a:rPr lang="en-US" altLang="en-US"/>
              <a:pPr>
                <a:defRPr/>
              </a:pPr>
              <a:t>‹#›</a:t>
            </a:fld>
            <a:endParaRPr lang="en-US" altLang="en-US" dirty="0"/>
          </a:p>
        </p:txBody>
      </p:sp>
    </p:spTree>
    <p:extLst>
      <p:ext uri="{BB962C8B-B14F-4D97-AF65-F5344CB8AC3E}">
        <p14:creationId xmlns:p14="http://schemas.microsoft.com/office/powerpoint/2010/main" val="21360629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2"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062ADD0B-9624-4385-8CFA-12BBAD4909CB}"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705EA198-7403-48F7-BF83-1DB8C436BE41}" type="slidenum">
              <a:rPr lang="en-US" altLang="en-US"/>
              <a:pPr>
                <a:defRPr/>
              </a:pPr>
              <a:t>‹#›</a:t>
            </a:fld>
            <a:endParaRPr lang="en-US" altLang="en-US" dirty="0"/>
          </a:p>
        </p:txBody>
      </p:sp>
    </p:spTree>
    <p:extLst>
      <p:ext uri="{BB962C8B-B14F-4D97-AF65-F5344CB8AC3E}">
        <p14:creationId xmlns:p14="http://schemas.microsoft.com/office/powerpoint/2010/main" val="17805051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1_slidemodel2">
    <p:spTree>
      <p:nvGrpSpPr>
        <p:cNvPr id="1" name="Shape 86"/>
        <p:cNvGrpSpPr/>
        <p:nvPr/>
      </p:nvGrpSpPr>
      <p:grpSpPr>
        <a:xfrm>
          <a:off x="0" y="0"/>
          <a:ext cx="0" cy="0"/>
          <a:chOff x="0" y="0"/>
          <a:chExt cx="0" cy="0"/>
        </a:xfrm>
      </p:grpSpPr>
      <p:sp>
        <p:nvSpPr>
          <p:cNvPr id="3" name="Shape 84"/>
          <p:cNvSpPr>
            <a:spLocks noChangeArrowheads="1"/>
          </p:cNvSpPr>
          <p:nvPr userDrawn="1"/>
        </p:nvSpPr>
        <p:spPr bwMode="auto">
          <a:xfrm>
            <a:off x="0" y="0"/>
            <a:ext cx="9144000" cy="187325"/>
          </a:xfrm>
          <a:prstGeom prst="rect">
            <a:avLst/>
          </a:prstGeom>
          <a:solidFill>
            <a:srgbClr val="820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buClr>
                <a:srgbClr val="000000"/>
              </a:buClr>
              <a:buFont typeface="Arial" panose="020B0604020202020204" pitchFamily="34" charset="0"/>
              <a:buNone/>
              <a:defRPr/>
            </a:pPr>
            <a:endParaRPr lang="en-US" altLang="en-US" sz="1400" dirty="0" smtClean="0">
              <a:latin typeface="Arial" panose="020B0604020202020204" pitchFamily="34" charset="0"/>
              <a:cs typeface="Arial" panose="020B0604020202020204" pitchFamily="34" charset="0"/>
              <a:sym typeface="Arial" panose="020B0604020202020204" pitchFamily="34" charset="0"/>
            </a:endParaRPr>
          </a:p>
        </p:txBody>
      </p:sp>
      <p:sp>
        <p:nvSpPr>
          <p:cNvPr id="87" name="Shape 87"/>
          <p:cNvSpPr txBox="1">
            <a:spLocks noGrp="1"/>
          </p:cNvSpPr>
          <p:nvPr>
            <p:ph type="title"/>
          </p:nvPr>
        </p:nvSpPr>
        <p:spPr>
          <a:xfrm>
            <a:off x="2414002" y="2870645"/>
            <a:ext cx="4449300" cy="711199"/>
          </a:xfrm>
          <a:prstGeom prst="rect">
            <a:avLst/>
          </a:prstGeom>
          <a:noFill/>
          <a:ln>
            <a:noFill/>
          </a:ln>
        </p:spPr>
        <p:txBody>
          <a:bodyPr lIns="91425" tIns="91425" rIns="91425" bIns="91425"/>
          <a:lstStyle>
            <a:lvl1pPr marL="0" marR="0" lvl="0" indent="0" algn="ctr" rtl="0">
              <a:lnSpc>
                <a:spcPct val="100000"/>
              </a:lnSpc>
              <a:spcBef>
                <a:spcPts val="0"/>
              </a:spcBef>
              <a:spcAft>
                <a:spcPts val="0"/>
              </a:spcAft>
              <a:buClr>
                <a:schemeClr val="dk1"/>
              </a:buClr>
              <a:buFont typeface="Calibri"/>
              <a:buNone/>
              <a:defRPr sz="2700" b="0" i="0" u="none" strike="noStrike" cap="none">
                <a:solidFill>
                  <a:schemeClr val="lt1"/>
                </a:solidFill>
                <a:latin typeface="Serifa65-bold" panose="02020800000000000000" pitchFamily="18" charset="0"/>
                <a:ea typeface="Serifa65-bold" panose="02020800000000000000" pitchFamily="18" charset="0"/>
                <a:cs typeface="Serifa65-bold" panose="02020800000000000000" pitchFamily="18" charset="0"/>
                <a:sym typeface="Calibri"/>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dirty="0"/>
          </a:p>
        </p:txBody>
      </p:sp>
      <p:sp>
        <p:nvSpPr>
          <p:cNvPr id="4" name="Shape 88"/>
          <p:cNvSpPr txBox="1">
            <a:spLocks noGrp="1"/>
          </p:cNvSpPr>
          <p:nvPr>
            <p:ph type="sldNum" idx="10"/>
          </p:nvPr>
        </p:nvSpPr>
        <p:spPr>
          <a:xfrm>
            <a:off x="8556625" y="6332538"/>
            <a:ext cx="549275" cy="525462"/>
          </a:xfrm>
        </p:spPr>
        <p:txBody>
          <a:bodyPr lIns="91425" tIns="91425" rIns="91425" bIns="91425">
            <a:noAutofit/>
          </a:bodyPr>
          <a:lstStyle>
            <a:lvl1pPr algn="l">
              <a:buClr>
                <a:srgbClr val="FFFFFF"/>
              </a:buClr>
              <a:buSzPct val="25000"/>
              <a:buFont typeface="Arial" panose="020B0604020202020204" pitchFamily="34" charset="0"/>
              <a:buNone/>
              <a:defRPr sz="1300">
                <a:solidFill>
                  <a:srgbClr val="FFFFFF"/>
                </a:solidFill>
                <a:latin typeface="Arial" panose="020B0604020202020204" pitchFamily="34" charset="0"/>
                <a:cs typeface="Arial" panose="020B0604020202020204" pitchFamily="34" charset="0"/>
                <a:sym typeface="Arial" panose="020B0604020202020204" pitchFamily="34" charset="0"/>
              </a:defRPr>
            </a:lvl1pPr>
          </a:lstStyle>
          <a:p>
            <a:pPr>
              <a:defRPr/>
            </a:pPr>
            <a:fld id="{B093C81B-0327-47E0-8D9E-F9D8F022C0EF}" type="slidenum">
              <a:rPr lang="en-US" altLang="en-US"/>
              <a:pPr>
                <a:defRPr/>
              </a:pPr>
              <a:t>‹#›</a:t>
            </a:fld>
            <a:endParaRPr lang="en-US" altLang="en-US" dirty="0"/>
          </a:p>
        </p:txBody>
      </p:sp>
    </p:spTree>
    <p:extLst>
      <p:ext uri="{BB962C8B-B14F-4D97-AF65-F5344CB8AC3E}">
        <p14:creationId xmlns:p14="http://schemas.microsoft.com/office/powerpoint/2010/main" val="298396230"/>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D0B284F5-9D1D-4364-A558-BCDDE116D58E}"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4D36076E-4089-4EE6-A826-8B74638D6614}" type="slidenum">
              <a:rPr lang="en-US" altLang="en-US"/>
              <a:pPr>
                <a:defRPr/>
              </a:pPr>
              <a:t>‹#›</a:t>
            </a:fld>
            <a:endParaRPr lang="en-US" altLang="en-US" dirty="0"/>
          </a:p>
        </p:txBody>
      </p:sp>
    </p:spTree>
    <p:extLst>
      <p:ext uri="{BB962C8B-B14F-4D97-AF65-F5344CB8AC3E}">
        <p14:creationId xmlns:p14="http://schemas.microsoft.com/office/powerpoint/2010/main" val="38450914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30"/>
            <a:ext cx="7886700" cy="41179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845032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4"/>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9"/>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02D1F863-27BA-44F5-AE8D-B47F8CD6715F}"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C84D29A7-09E3-4A2B-ADE4-4C2FD18BE62C}" type="slidenum">
              <a:rPr lang="en-US" altLang="en-US"/>
              <a:pPr>
                <a:defRPr/>
              </a:pPr>
              <a:t>‹#›</a:t>
            </a:fld>
            <a:endParaRPr lang="en-US" altLang="en-US" dirty="0"/>
          </a:p>
        </p:txBody>
      </p:sp>
    </p:spTree>
    <p:extLst>
      <p:ext uri="{BB962C8B-B14F-4D97-AF65-F5344CB8AC3E}">
        <p14:creationId xmlns:p14="http://schemas.microsoft.com/office/powerpoint/2010/main" val="37427228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AEBC5C0E-8282-4D18-B752-B4CF39674B7D}"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E46A4235-B641-4191-B26B-D71DCB248D3D}" type="slidenum">
              <a:rPr lang="en-US" altLang="en-US"/>
              <a:pPr>
                <a:defRPr/>
              </a:pPr>
              <a:t>‹#›</a:t>
            </a:fld>
            <a:endParaRPr lang="en-US" altLang="en-US" dirty="0"/>
          </a:p>
        </p:txBody>
      </p:sp>
    </p:spTree>
    <p:extLst>
      <p:ext uri="{BB962C8B-B14F-4D97-AF65-F5344CB8AC3E}">
        <p14:creationId xmlns:p14="http://schemas.microsoft.com/office/powerpoint/2010/main" val="85807344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F22D7FE6-9C20-4948-B3DE-64D92EA2B28D}" type="datetimeFigureOut">
              <a:rPr lang="en-US"/>
              <a:pPr>
                <a:defRPr/>
              </a:pPr>
              <a:t>5/7/2018</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Gill Sans" charset="0"/>
              </a:defRPr>
            </a:lvl1pPr>
          </a:lstStyle>
          <a:p>
            <a:pPr>
              <a:defRPr/>
            </a:pPr>
            <a:fld id="{973BBCAC-E418-4952-807A-239622042D34}" type="slidenum">
              <a:rPr lang="en-US" altLang="en-US"/>
              <a:pPr>
                <a:defRPr/>
              </a:pPr>
              <a:t>‹#›</a:t>
            </a:fld>
            <a:endParaRPr lang="en-US" altLang="en-US" dirty="0"/>
          </a:p>
        </p:txBody>
      </p:sp>
    </p:spTree>
    <p:extLst>
      <p:ext uri="{BB962C8B-B14F-4D97-AF65-F5344CB8AC3E}">
        <p14:creationId xmlns:p14="http://schemas.microsoft.com/office/powerpoint/2010/main" val="42685050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B077E73B-AA12-400B-B931-20CA855651FC}" type="datetimeFigureOut">
              <a:rPr lang="en-US"/>
              <a:pPr>
                <a:defRPr/>
              </a:pPr>
              <a:t>5/7/2018</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Gill Sans" charset="0"/>
              </a:defRPr>
            </a:lvl1pPr>
          </a:lstStyle>
          <a:p>
            <a:pPr>
              <a:defRPr/>
            </a:pPr>
            <a:fld id="{F47E454B-3424-4355-86A7-968D1DB2B415}" type="slidenum">
              <a:rPr lang="en-US" altLang="en-US"/>
              <a:pPr>
                <a:defRPr/>
              </a:pPr>
              <a:t>‹#›</a:t>
            </a:fld>
            <a:endParaRPr lang="en-US" altLang="en-US" dirty="0"/>
          </a:p>
        </p:txBody>
      </p:sp>
    </p:spTree>
    <p:extLst>
      <p:ext uri="{BB962C8B-B14F-4D97-AF65-F5344CB8AC3E}">
        <p14:creationId xmlns:p14="http://schemas.microsoft.com/office/powerpoint/2010/main" val="92039963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569127E1-7699-4CE0-9E7B-9EC750F45167}" type="datetimeFigureOut">
              <a:rPr lang="en-US"/>
              <a:pPr>
                <a:defRPr/>
              </a:pPr>
              <a:t>5/7/2018</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Gill Sans" charset="0"/>
              </a:defRPr>
            </a:lvl1pPr>
          </a:lstStyle>
          <a:p>
            <a:pPr>
              <a:defRPr/>
            </a:pPr>
            <a:fld id="{4E86788A-A2B6-4909-B014-B0666CD07923}" type="slidenum">
              <a:rPr lang="en-US" altLang="en-US"/>
              <a:pPr>
                <a:defRPr/>
              </a:pPr>
              <a:t>‹#›</a:t>
            </a:fld>
            <a:endParaRPr lang="en-US" altLang="en-US" dirty="0"/>
          </a:p>
        </p:txBody>
      </p:sp>
    </p:spTree>
    <p:extLst>
      <p:ext uri="{BB962C8B-B14F-4D97-AF65-F5344CB8AC3E}">
        <p14:creationId xmlns:p14="http://schemas.microsoft.com/office/powerpoint/2010/main" val="253682126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3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255EEB0-AD47-433B-BCA6-F58E412DBC5E}"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1C0AD1DB-B2E6-4E4F-A1F3-893BE7324BC5}" type="slidenum">
              <a:rPr lang="en-US" altLang="en-US"/>
              <a:pPr>
                <a:defRPr/>
              </a:pPr>
              <a:t>‹#›</a:t>
            </a:fld>
            <a:endParaRPr lang="en-US" altLang="en-US" dirty="0"/>
          </a:p>
        </p:txBody>
      </p:sp>
    </p:spTree>
    <p:extLst>
      <p:ext uri="{BB962C8B-B14F-4D97-AF65-F5344CB8AC3E}">
        <p14:creationId xmlns:p14="http://schemas.microsoft.com/office/powerpoint/2010/main" val="35519306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31"/>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254077D5-1DF5-4E81-AEA1-816AC477E158}" type="datetimeFigureOut">
              <a:rPr lang="en-US"/>
              <a:pPr>
                <a:defRPr/>
              </a:pPr>
              <a:t>5/7/2018</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ADAE447F-190F-4E77-95DD-8F7FE71C8287}" type="slidenum">
              <a:rPr lang="en-US" altLang="en-US"/>
              <a:pPr>
                <a:defRPr/>
              </a:pPr>
              <a:t>‹#›</a:t>
            </a:fld>
            <a:endParaRPr lang="en-US" altLang="en-US" dirty="0"/>
          </a:p>
        </p:txBody>
      </p:sp>
    </p:spTree>
    <p:extLst>
      <p:ext uri="{BB962C8B-B14F-4D97-AF65-F5344CB8AC3E}">
        <p14:creationId xmlns:p14="http://schemas.microsoft.com/office/powerpoint/2010/main" val="20079341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2A7525E5-92BF-43E5-AD48-00538EAA63C8}"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2A0CABA1-F490-480F-B7DF-218EE0CE6526}" type="slidenum">
              <a:rPr lang="en-US" altLang="en-US"/>
              <a:pPr>
                <a:defRPr/>
              </a:pPr>
              <a:t>‹#›</a:t>
            </a:fld>
            <a:endParaRPr lang="en-US" altLang="en-US" dirty="0"/>
          </a:p>
        </p:txBody>
      </p:sp>
    </p:spTree>
    <p:extLst>
      <p:ext uri="{BB962C8B-B14F-4D97-AF65-F5344CB8AC3E}">
        <p14:creationId xmlns:p14="http://schemas.microsoft.com/office/powerpoint/2010/main" val="160731169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2"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CCEFA03-15BE-462B-9542-8F60FBF69E1C}" type="datetimeFigureOut">
              <a:rPr lang="en-US"/>
              <a:pPr>
                <a:defRPr/>
              </a:pPr>
              <a:t>5/7/2018</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E3E444B8-4C4C-43A0-9185-18926EED27FE}" type="slidenum">
              <a:rPr lang="en-US" altLang="en-US"/>
              <a:pPr>
                <a:defRPr/>
              </a:pPr>
              <a:t>‹#›</a:t>
            </a:fld>
            <a:endParaRPr lang="en-US" altLang="en-US" dirty="0"/>
          </a:p>
        </p:txBody>
      </p:sp>
    </p:spTree>
    <p:extLst>
      <p:ext uri="{BB962C8B-B14F-4D97-AF65-F5344CB8AC3E}">
        <p14:creationId xmlns:p14="http://schemas.microsoft.com/office/powerpoint/2010/main" val="16048951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1_slidemodel2">
    <p:spTree>
      <p:nvGrpSpPr>
        <p:cNvPr id="1" name="Shape 86"/>
        <p:cNvGrpSpPr/>
        <p:nvPr/>
      </p:nvGrpSpPr>
      <p:grpSpPr>
        <a:xfrm>
          <a:off x="0" y="0"/>
          <a:ext cx="0" cy="0"/>
          <a:chOff x="0" y="0"/>
          <a:chExt cx="0" cy="0"/>
        </a:xfrm>
      </p:grpSpPr>
      <p:sp>
        <p:nvSpPr>
          <p:cNvPr id="3" name="Shape 84"/>
          <p:cNvSpPr>
            <a:spLocks noChangeArrowheads="1"/>
          </p:cNvSpPr>
          <p:nvPr userDrawn="1"/>
        </p:nvSpPr>
        <p:spPr bwMode="auto">
          <a:xfrm>
            <a:off x="0" y="0"/>
            <a:ext cx="9144000" cy="187325"/>
          </a:xfrm>
          <a:prstGeom prst="rect">
            <a:avLst/>
          </a:prstGeom>
          <a:solidFill>
            <a:srgbClr val="820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buClr>
                <a:srgbClr val="000000"/>
              </a:buClr>
              <a:buFont typeface="Arial" panose="020B0604020202020204" pitchFamily="34" charset="0"/>
              <a:buNone/>
              <a:defRPr/>
            </a:pPr>
            <a:endParaRPr lang="en-US" altLang="en-US" sz="1400" dirty="0" smtClean="0">
              <a:latin typeface="Arial" panose="020B0604020202020204" pitchFamily="34" charset="0"/>
              <a:cs typeface="Arial" panose="020B0604020202020204" pitchFamily="34" charset="0"/>
              <a:sym typeface="Arial" panose="020B0604020202020204" pitchFamily="34" charset="0"/>
            </a:endParaRPr>
          </a:p>
        </p:txBody>
      </p:sp>
      <p:sp>
        <p:nvSpPr>
          <p:cNvPr id="87" name="Shape 87"/>
          <p:cNvSpPr txBox="1">
            <a:spLocks noGrp="1"/>
          </p:cNvSpPr>
          <p:nvPr>
            <p:ph type="title"/>
          </p:nvPr>
        </p:nvSpPr>
        <p:spPr>
          <a:xfrm>
            <a:off x="2414002" y="2870645"/>
            <a:ext cx="4449300" cy="711199"/>
          </a:xfrm>
          <a:prstGeom prst="rect">
            <a:avLst/>
          </a:prstGeom>
          <a:noFill/>
          <a:ln>
            <a:noFill/>
          </a:ln>
        </p:spPr>
        <p:txBody>
          <a:bodyPr lIns="91425" tIns="91425" rIns="91425" bIns="91425"/>
          <a:lstStyle>
            <a:lvl1pPr marL="0" marR="0" lvl="0" indent="0" algn="ctr" rtl="0">
              <a:lnSpc>
                <a:spcPct val="100000"/>
              </a:lnSpc>
              <a:spcBef>
                <a:spcPts val="0"/>
              </a:spcBef>
              <a:spcAft>
                <a:spcPts val="0"/>
              </a:spcAft>
              <a:buClr>
                <a:schemeClr val="dk1"/>
              </a:buClr>
              <a:buFont typeface="Calibri"/>
              <a:buNone/>
              <a:defRPr sz="2700" b="0" i="0" u="none" strike="noStrike" cap="none">
                <a:solidFill>
                  <a:schemeClr val="lt1"/>
                </a:solidFill>
                <a:latin typeface="Serifa65-bold" panose="02020800000000000000" pitchFamily="18" charset="0"/>
                <a:ea typeface="Serifa65-bold" panose="02020800000000000000" pitchFamily="18" charset="0"/>
                <a:cs typeface="Serifa65-bold" panose="02020800000000000000" pitchFamily="18" charset="0"/>
                <a:sym typeface="Calibri"/>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dirty="0"/>
          </a:p>
        </p:txBody>
      </p:sp>
      <p:sp>
        <p:nvSpPr>
          <p:cNvPr id="4" name="Shape 88"/>
          <p:cNvSpPr txBox="1">
            <a:spLocks noGrp="1"/>
          </p:cNvSpPr>
          <p:nvPr>
            <p:ph type="sldNum" idx="10"/>
          </p:nvPr>
        </p:nvSpPr>
        <p:spPr>
          <a:xfrm>
            <a:off x="8556625" y="6332538"/>
            <a:ext cx="549275" cy="525462"/>
          </a:xfrm>
        </p:spPr>
        <p:txBody>
          <a:bodyPr lIns="91425" tIns="91425" rIns="91425" bIns="91425">
            <a:noAutofit/>
          </a:bodyPr>
          <a:lstStyle>
            <a:lvl1pPr algn="l">
              <a:buClr>
                <a:srgbClr val="FFFFFF"/>
              </a:buClr>
              <a:buSzPct val="25000"/>
              <a:buFont typeface="Arial" panose="020B0604020202020204" pitchFamily="34" charset="0"/>
              <a:buNone/>
              <a:defRPr sz="1300">
                <a:solidFill>
                  <a:srgbClr val="FFFFFF"/>
                </a:solidFill>
                <a:latin typeface="Arial" panose="020B0604020202020204" pitchFamily="34" charset="0"/>
                <a:cs typeface="Arial" panose="020B0604020202020204" pitchFamily="34" charset="0"/>
                <a:sym typeface="Arial" panose="020B0604020202020204" pitchFamily="34" charset="0"/>
              </a:defRPr>
            </a:lvl1pPr>
          </a:lstStyle>
          <a:p>
            <a:pPr>
              <a:defRPr/>
            </a:pPr>
            <a:fld id="{F4ACC5CB-3F32-4F63-B899-2F33D203F9C3}" type="slidenum">
              <a:rPr lang="en-US" altLang="en-US"/>
              <a:pPr>
                <a:defRPr/>
              </a:pPr>
              <a:t>‹#›</a:t>
            </a:fld>
            <a:endParaRPr lang="en-US" altLang="en-US" dirty="0"/>
          </a:p>
        </p:txBody>
      </p:sp>
    </p:spTree>
    <p:extLst>
      <p:ext uri="{BB962C8B-B14F-4D97-AF65-F5344CB8AC3E}">
        <p14:creationId xmlns:p14="http://schemas.microsoft.com/office/powerpoint/2010/main" val="3314400593"/>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017375570"/>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51409763"/>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444128330"/>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819400"/>
            <a:ext cx="4038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819400"/>
            <a:ext cx="4038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56925822"/>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3845833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0410503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4102741"/>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86627652"/>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8498045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3.jpeg"/><Relationship Id="rId5" Type="http://schemas.openxmlformats.org/officeDocument/2006/relationships/slideLayout" Target="../slideLayouts/slideLayout15.xml"/><Relationship Id="rId10" Type="http://schemas.openxmlformats.org/officeDocument/2006/relationships/theme" Target="../theme/theme4.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5.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image" Target="../media/image4.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6.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image" Target="../media/image4.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7.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image" Target="../media/image4.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4.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9.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image" Target="../media/image4.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image" Target="../media/image3.jpeg"/><Relationship Id="rId5" Type="http://schemas.openxmlformats.org/officeDocument/2006/relationships/slideLayout" Target="../slideLayouts/slideLayout84.xml"/><Relationship Id="rId10" Type="http://schemas.openxmlformats.org/officeDocument/2006/relationships/theme" Target="../theme/theme10.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685800" y="1460500"/>
            <a:ext cx="7772400" cy="2171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ctr" anchorCtr="0" compatLnSpc="1">
            <a:prstTxWarp prst="textNoShape">
              <a:avLst/>
            </a:prstTxWarp>
          </a:bodyPr>
          <a:lstStyle/>
          <a:p>
            <a:pPr lvl="0"/>
            <a:r>
              <a:rPr lang="en-US" dirty="0">
                <a:sym typeface="Arial Bold" charset="0"/>
              </a:rPr>
              <a:t>Click to edit Master title style</a:t>
            </a:r>
          </a:p>
        </p:txBody>
      </p:sp>
      <p:sp>
        <p:nvSpPr>
          <p:cNvPr id="1026" name="Rectangle 2"/>
          <p:cNvSpPr>
            <a:spLocks noGrp="1" noChangeArrowheads="1"/>
          </p:cNvSpPr>
          <p:nvPr>
            <p:ph type="body" idx="1"/>
          </p:nvPr>
        </p:nvSpPr>
        <p:spPr bwMode="auto">
          <a:xfrm>
            <a:off x="685800" y="4495800"/>
            <a:ext cx="48768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t" anchorCtr="0" compatLnSpc="1">
            <a:prstTxWarp prst="textNoShape">
              <a:avLst/>
            </a:prstTxWarp>
          </a:bodyPr>
          <a:lstStyle/>
          <a:p>
            <a:pPr lvl="0"/>
            <a:r>
              <a:rPr lang="en-US">
                <a:sym typeface="Arial" charset="0"/>
              </a:rPr>
              <a:t>Click to edit Master text styles</a:t>
            </a:r>
          </a:p>
          <a:p>
            <a:pPr lvl="1"/>
            <a:r>
              <a:rPr lang="en-US">
                <a:sym typeface="Arial" charset="0"/>
              </a:rPr>
              <a:t>Second level</a:t>
            </a:r>
          </a:p>
          <a:p>
            <a:pPr lvl="2"/>
            <a:r>
              <a:rPr lang="en-US">
                <a:sym typeface="Arial" charset="0"/>
              </a:rPr>
              <a:t>Third level</a:t>
            </a:r>
          </a:p>
          <a:p>
            <a:pPr lvl="3"/>
            <a:r>
              <a:rPr lang="en-US">
                <a:sym typeface="Arial" charset="0"/>
              </a:rPr>
              <a:t>Fourth level</a:t>
            </a:r>
          </a:p>
          <a:p>
            <a:pPr lvl="4"/>
            <a:r>
              <a:rPr lang="en-US">
                <a:sym typeface="Arial" charset="0"/>
              </a:rPr>
              <a:t>Fifth level</a:t>
            </a:r>
          </a:p>
        </p:txBody>
      </p:sp>
    </p:spTree>
  </p:cSld>
  <p:clrMap bg1="lt1" tx1="dk1" bg2="lt2" tx2="dk2" accent1="accent1" accent2="accent2" accent3="accent3" accent4="accent4" accent5="accent5" accent6="accent6" hlink="hlink" folHlink="folHlink"/>
  <p:sldLayoutIdLst>
    <p:sldLayoutId id="2147486572" r:id="rId1"/>
    <p:sldLayoutId id="2147486573" r:id="rId2"/>
    <p:sldLayoutId id="2147486574" r:id="rId3"/>
    <p:sldLayoutId id="2147486575" r:id="rId4"/>
    <p:sldLayoutId id="2147486576" r:id="rId5"/>
    <p:sldLayoutId id="2147486577" r:id="rId6"/>
    <p:sldLayoutId id="2147486578" r:id="rId7"/>
    <p:sldLayoutId id="2147486579" r:id="rId8"/>
  </p:sldLayoutIdLst>
  <p:transition/>
  <p:timing>
    <p:tnLst>
      <p:par>
        <p:cTn id="1" dur="indefinite" restart="never" nodeType="tmRoot"/>
      </p:par>
    </p:tnLst>
  </p:timing>
  <p:txStyles>
    <p:titleStyle>
      <a:lvl1pPr algn="ctr" rtl="0" eaLnBrk="0" fontAlgn="base" hangingPunct="0">
        <a:spcBef>
          <a:spcPct val="0"/>
        </a:spcBef>
        <a:spcAft>
          <a:spcPct val="0"/>
        </a:spcAft>
        <a:defRPr sz="2800">
          <a:solidFill>
            <a:schemeClr val="tx1"/>
          </a:solidFill>
          <a:latin typeface="+mj-lt"/>
          <a:ea typeface="+mj-ea"/>
          <a:cs typeface="+mj-cs"/>
          <a:sym typeface="Arial Bold" panose="020B0704020202020204" pitchFamily="34" charset="0"/>
        </a:defRPr>
      </a:lvl1pPr>
      <a:lvl2pPr algn="ctr"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2pPr>
      <a:lvl3pPr algn="ctr"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3pPr>
      <a:lvl4pPr algn="ctr"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4pPr>
      <a:lvl5pPr algn="ctr"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5pPr>
      <a:lvl6pPr marL="457200" algn="ctr"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6pPr>
      <a:lvl7pPr marL="914400" algn="ctr"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7pPr>
      <a:lvl8pPr marL="1371600" algn="ctr"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8pPr>
      <a:lvl9pPr marL="1828800" algn="ctr"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9pPr>
    </p:titleStyle>
    <p:bodyStyle>
      <a:lvl1pPr marL="342900" indent="-342900" algn="l" rtl="0" eaLnBrk="0" fontAlgn="base" hangingPunct="0">
        <a:spcBef>
          <a:spcPts val="400"/>
        </a:spcBef>
        <a:spcAft>
          <a:spcPct val="0"/>
        </a:spcAft>
        <a:defRPr>
          <a:solidFill>
            <a:srgbClr val="878787"/>
          </a:solidFill>
          <a:latin typeface="+mn-lt"/>
          <a:ea typeface="+mn-ea"/>
          <a:cs typeface="+mn-cs"/>
          <a:sym typeface="Arial" panose="020B0604020202020204" pitchFamily="34" charset="0"/>
        </a:defRPr>
      </a:lvl1pPr>
      <a:lvl2pPr marL="419100" indent="38100" algn="l" rtl="0" eaLnBrk="0" fontAlgn="base" hangingPunct="0">
        <a:spcBef>
          <a:spcPts val="500"/>
        </a:spcBef>
        <a:spcAft>
          <a:spcPct val="0"/>
        </a:spcAft>
        <a:defRPr>
          <a:solidFill>
            <a:srgbClr val="878787"/>
          </a:solidFill>
          <a:latin typeface="+mn-lt"/>
          <a:ea typeface="+mn-ea"/>
          <a:cs typeface="+mn-cs"/>
          <a:sym typeface="Arial" panose="020B0604020202020204" pitchFamily="34" charset="0"/>
        </a:defRPr>
      </a:lvl2pPr>
      <a:lvl3pPr marL="876300" indent="38100" algn="l" rtl="0" eaLnBrk="0" fontAlgn="base" hangingPunct="0">
        <a:spcBef>
          <a:spcPts val="500"/>
        </a:spcBef>
        <a:spcAft>
          <a:spcPct val="0"/>
        </a:spcAft>
        <a:defRPr>
          <a:solidFill>
            <a:srgbClr val="878787"/>
          </a:solidFill>
          <a:latin typeface="+mn-lt"/>
          <a:ea typeface="+mn-ea"/>
          <a:cs typeface="+mn-cs"/>
          <a:sym typeface="Arial" panose="020B0604020202020204" pitchFamily="34" charset="0"/>
        </a:defRPr>
      </a:lvl3pPr>
      <a:lvl4pPr marL="1333500" indent="38100" algn="l" rtl="0" eaLnBrk="0" fontAlgn="base" hangingPunct="0">
        <a:spcBef>
          <a:spcPts val="500"/>
        </a:spcBef>
        <a:spcAft>
          <a:spcPct val="0"/>
        </a:spcAft>
        <a:defRPr>
          <a:solidFill>
            <a:srgbClr val="878787"/>
          </a:solidFill>
          <a:latin typeface="+mn-lt"/>
          <a:ea typeface="+mn-ea"/>
          <a:cs typeface="+mn-cs"/>
          <a:sym typeface="Arial" panose="020B0604020202020204" pitchFamily="34" charset="0"/>
        </a:defRPr>
      </a:lvl4pPr>
      <a:lvl5pPr marL="1790700" indent="38100" algn="l" rtl="0" eaLnBrk="0" fontAlgn="base" hangingPunct="0">
        <a:spcBef>
          <a:spcPts val="500"/>
        </a:spcBef>
        <a:spcAft>
          <a:spcPct val="0"/>
        </a:spcAft>
        <a:defRPr>
          <a:solidFill>
            <a:srgbClr val="878787"/>
          </a:solidFill>
          <a:latin typeface="+mn-lt"/>
          <a:ea typeface="+mn-ea"/>
          <a:cs typeface="+mn-cs"/>
          <a:sym typeface="Arial" panose="020B0604020202020204" pitchFamily="34" charset="0"/>
        </a:defRPr>
      </a:lvl5pPr>
      <a:lvl6pPr marL="2247900" algn="l" rtl="0" fontAlgn="base">
        <a:spcBef>
          <a:spcPts val="500"/>
        </a:spcBef>
        <a:spcAft>
          <a:spcPct val="0"/>
        </a:spcAft>
        <a:defRPr>
          <a:solidFill>
            <a:srgbClr val="878787"/>
          </a:solidFill>
          <a:latin typeface="+mn-lt"/>
          <a:ea typeface="+mn-ea"/>
          <a:cs typeface="+mn-cs"/>
          <a:sym typeface="Arial" charset="0"/>
        </a:defRPr>
      </a:lvl6pPr>
      <a:lvl7pPr marL="2705100" algn="l" rtl="0" fontAlgn="base">
        <a:spcBef>
          <a:spcPts val="500"/>
        </a:spcBef>
        <a:spcAft>
          <a:spcPct val="0"/>
        </a:spcAft>
        <a:defRPr>
          <a:solidFill>
            <a:srgbClr val="878787"/>
          </a:solidFill>
          <a:latin typeface="+mn-lt"/>
          <a:ea typeface="+mn-ea"/>
          <a:cs typeface="+mn-cs"/>
          <a:sym typeface="Arial" charset="0"/>
        </a:defRPr>
      </a:lvl7pPr>
      <a:lvl8pPr marL="3162300" algn="l" rtl="0" fontAlgn="base">
        <a:spcBef>
          <a:spcPts val="500"/>
        </a:spcBef>
        <a:spcAft>
          <a:spcPct val="0"/>
        </a:spcAft>
        <a:defRPr>
          <a:solidFill>
            <a:srgbClr val="878787"/>
          </a:solidFill>
          <a:latin typeface="+mn-lt"/>
          <a:ea typeface="+mn-ea"/>
          <a:cs typeface="+mn-cs"/>
          <a:sym typeface="Arial" charset="0"/>
        </a:defRPr>
      </a:lvl8pPr>
      <a:lvl9pPr marL="3619500" algn="l" rtl="0" fontAlgn="base">
        <a:spcBef>
          <a:spcPts val="500"/>
        </a:spcBef>
        <a:spcAft>
          <a:spcPct val="0"/>
        </a:spcAft>
        <a:defRPr>
          <a:solidFill>
            <a:srgbClr val="878787"/>
          </a:solidFill>
          <a:latin typeface="+mn-lt"/>
          <a:ea typeface="+mn-ea"/>
          <a:cs typeface="+mn-cs"/>
          <a:sym typeface="Arial"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6580" r:id="rId1"/>
  </p:sldLayoutIdLst>
  <p:timing>
    <p:tnLst>
      <p:par>
        <p:cTn id="1" dur="indefinite" restart="never" nodeType="tmRoot"/>
      </p:par>
    </p:tnLst>
  </p:timing>
  <p:txStyles>
    <p:titleStyle>
      <a:lvl1pPr algn="l" rtl="0" eaLnBrk="0" fontAlgn="base" hangingPunct="0">
        <a:spcBef>
          <a:spcPct val="0"/>
        </a:spcBef>
        <a:spcAft>
          <a:spcPct val="0"/>
        </a:spcAft>
        <a:defRPr sz="2800" b="1" kern="1200">
          <a:solidFill>
            <a:schemeClr val="tx1"/>
          </a:solidFill>
          <a:latin typeface="Arial" pitchFamily="34" charset="0"/>
          <a:ea typeface="MS PGothic" pitchFamily="34" charset="-128"/>
          <a:cs typeface="Arial" pitchFamily="34" charset="0"/>
        </a:defRPr>
      </a:lvl1pPr>
      <a:lvl2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2pPr>
      <a:lvl3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3pPr>
      <a:lvl4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4pPr>
      <a:lvl5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5pPr>
      <a:lvl6pPr marL="457200" algn="l" rtl="0" eaLnBrk="1" fontAlgn="base" hangingPunct="1">
        <a:spcBef>
          <a:spcPct val="0"/>
        </a:spcBef>
        <a:spcAft>
          <a:spcPct val="0"/>
        </a:spcAft>
        <a:defRPr sz="2800" b="1">
          <a:solidFill>
            <a:schemeClr val="tx1"/>
          </a:solidFill>
          <a:latin typeface="Arial" charset="0"/>
          <a:cs typeface="Arial" charset="0"/>
        </a:defRPr>
      </a:lvl6pPr>
      <a:lvl7pPr marL="914400" algn="l" rtl="0" eaLnBrk="1" fontAlgn="base" hangingPunct="1">
        <a:spcBef>
          <a:spcPct val="0"/>
        </a:spcBef>
        <a:spcAft>
          <a:spcPct val="0"/>
        </a:spcAft>
        <a:defRPr sz="2800" b="1">
          <a:solidFill>
            <a:schemeClr val="tx1"/>
          </a:solidFill>
          <a:latin typeface="Arial" charset="0"/>
          <a:cs typeface="Arial" charset="0"/>
        </a:defRPr>
      </a:lvl7pPr>
      <a:lvl8pPr marL="1371600" algn="l" rtl="0" eaLnBrk="1" fontAlgn="base" hangingPunct="1">
        <a:spcBef>
          <a:spcPct val="0"/>
        </a:spcBef>
        <a:spcAft>
          <a:spcPct val="0"/>
        </a:spcAft>
        <a:defRPr sz="2800" b="1">
          <a:solidFill>
            <a:schemeClr val="tx1"/>
          </a:solidFill>
          <a:latin typeface="Arial" charset="0"/>
          <a:cs typeface="Arial" charset="0"/>
        </a:defRPr>
      </a:lvl8pPr>
      <a:lvl9pPr marL="1828800" algn="l" rtl="0" eaLnBrk="1" fontAlgn="base" hangingPunct="1">
        <a:spcBef>
          <a:spcPct val="0"/>
        </a:spcBef>
        <a:spcAft>
          <a:spcPct val="0"/>
        </a:spcAft>
        <a:defRPr sz="28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BFBFBF"/>
            </a:gs>
            <a:gs pos="100000">
              <a:schemeClr val="bg1"/>
            </a:gs>
          </a:gsLst>
          <a:lin ang="2700000" scaled="1"/>
        </a:gra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3075" name="Text Placeholder 2"/>
          <p:cNvSpPr>
            <a:spLocks noGrp="1"/>
          </p:cNvSpPr>
          <p:nvPr>
            <p:ph type="body" idx="1"/>
          </p:nvPr>
        </p:nvSpPr>
        <p:spPr bwMode="auto">
          <a:xfrm>
            <a:off x="457200" y="1600200"/>
            <a:ext cx="8229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6581" r:id="rId1"/>
  </p:sldLayoutIdLst>
  <p:timing>
    <p:tnLst>
      <p:par>
        <p:cTn id="1" dur="indefinite" restart="never" nodeType="tmRoot"/>
      </p:par>
    </p:tnLst>
  </p:timing>
  <p:txStyles>
    <p:titleStyle>
      <a:lvl1pPr algn="l" rtl="0" eaLnBrk="0" fontAlgn="base" hangingPunct="0">
        <a:spcBef>
          <a:spcPct val="0"/>
        </a:spcBef>
        <a:spcAft>
          <a:spcPct val="0"/>
        </a:spcAft>
        <a:defRPr sz="2800" b="1" kern="1200">
          <a:solidFill>
            <a:schemeClr val="tx1"/>
          </a:solidFill>
          <a:latin typeface="Arial" pitchFamily="34" charset="0"/>
          <a:ea typeface="MS PGothic" pitchFamily="34" charset="-128"/>
          <a:cs typeface="Arial" pitchFamily="34" charset="0"/>
        </a:defRPr>
      </a:lvl1pPr>
      <a:lvl2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2pPr>
      <a:lvl3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3pPr>
      <a:lvl4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4pPr>
      <a:lvl5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5pPr>
      <a:lvl6pPr marL="457200" algn="l" rtl="0" eaLnBrk="1" fontAlgn="base" hangingPunct="1">
        <a:spcBef>
          <a:spcPct val="0"/>
        </a:spcBef>
        <a:spcAft>
          <a:spcPct val="0"/>
        </a:spcAft>
        <a:defRPr sz="2800" b="1">
          <a:solidFill>
            <a:schemeClr val="tx1"/>
          </a:solidFill>
          <a:latin typeface="Arial" charset="0"/>
          <a:cs typeface="Arial" charset="0"/>
        </a:defRPr>
      </a:lvl6pPr>
      <a:lvl7pPr marL="914400" algn="l" rtl="0" eaLnBrk="1" fontAlgn="base" hangingPunct="1">
        <a:spcBef>
          <a:spcPct val="0"/>
        </a:spcBef>
        <a:spcAft>
          <a:spcPct val="0"/>
        </a:spcAft>
        <a:defRPr sz="2800" b="1">
          <a:solidFill>
            <a:schemeClr val="tx1"/>
          </a:solidFill>
          <a:latin typeface="Arial" charset="0"/>
          <a:cs typeface="Arial" charset="0"/>
        </a:defRPr>
      </a:lvl7pPr>
      <a:lvl8pPr marL="1371600" algn="l" rtl="0" eaLnBrk="1" fontAlgn="base" hangingPunct="1">
        <a:spcBef>
          <a:spcPct val="0"/>
        </a:spcBef>
        <a:spcAft>
          <a:spcPct val="0"/>
        </a:spcAft>
        <a:defRPr sz="2800" b="1">
          <a:solidFill>
            <a:schemeClr val="tx1"/>
          </a:solidFill>
          <a:latin typeface="Arial" charset="0"/>
          <a:cs typeface="Arial" charset="0"/>
        </a:defRPr>
      </a:lvl8pPr>
      <a:lvl9pPr marL="1828800" algn="l" rtl="0" eaLnBrk="1" fontAlgn="base" hangingPunct="1">
        <a:spcBef>
          <a:spcPct val="0"/>
        </a:spcBef>
        <a:spcAft>
          <a:spcPct val="0"/>
        </a:spcAft>
        <a:defRPr sz="28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57200" y="1473200"/>
            <a:ext cx="8229600" cy="1054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b" anchorCtr="0" compatLnSpc="1">
            <a:prstTxWarp prst="textNoShape">
              <a:avLst/>
            </a:prstTxWarp>
          </a:bodyPr>
          <a:lstStyle/>
          <a:p>
            <a:pPr lvl="0"/>
            <a:r>
              <a:rPr lang="en-US">
                <a:sym typeface="Arial Bold" charset="0"/>
              </a:rPr>
              <a:t>Click to edit Master title style</a:t>
            </a:r>
          </a:p>
        </p:txBody>
      </p:sp>
      <p:sp>
        <p:nvSpPr>
          <p:cNvPr id="2050" name="Rectangle 2"/>
          <p:cNvSpPr>
            <a:spLocks noGrp="1" noChangeArrowheads="1"/>
          </p:cNvSpPr>
          <p:nvPr>
            <p:ph type="body" idx="1"/>
          </p:nvPr>
        </p:nvSpPr>
        <p:spPr bwMode="auto">
          <a:xfrm>
            <a:off x="457200" y="2819400"/>
            <a:ext cx="8229600" cy="30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t" anchorCtr="0" compatLnSpc="1">
            <a:prstTxWarp prst="textNoShape">
              <a:avLst/>
            </a:prstTxWarp>
          </a:bodyPr>
          <a:lstStyle/>
          <a:p>
            <a:pPr lvl="0"/>
            <a:r>
              <a:rPr lang="en-US">
                <a:sym typeface="Arial" charset="0"/>
              </a:rPr>
              <a:t>Click to edit Master text styles</a:t>
            </a:r>
          </a:p>
          <a:p>
            <a:pPr lvl="1"/>
            <a:r>
              <a:rPr lang="en-US">
                <a:sym typeface="Arial" charset="0"/>
              </a:rPr>
              <a:t>Second level</a:t>
            </a:r>
          </a:p>
          <a:p>
            <a:pPr lvl="2"/>
            <a:r>
              <a:rPr lang="en-US">
                <a:sym typeface="Arial" charset="0"/>
              </a:rPr>
              <a:t>Third level</a:t>
            </a:r>
          </a:p>
          <a:p>
            <a:pPr lvl="3"/>
            <a:r>
              <a:rPr lang="en-US">
                <a:sym typeface="Arial" charset="0"/>
              </a:rPr>
              <a:t>Fourth level</a:t>
            </a:r>
          </a:p>
          <a:p>
            <a:pPr lvl="4"/>
            <a:r>
              <a:rPr lang="en-US">
                <a:sym typeface="Arial" charset="0"/>
              </a:rPr>
              <a:t>Fifth level</a:t>
            </a:r>
          </a:p>
        </p:txBody>
      </p:sp>
    </p:spTree>
  </p:cSld>
  <p:clrMap bg1="lt1" tx1="dk1" bg2="lt2" tx2="dk2" accent1="accent1" accent2="accent2" accent3="accent3" accent4="accent4" accent5="accent5" accent6="accent6" hlink="hlink" folHlink="folHlink"/>
  <p:sldLayoutIdLst>
    <p:sldLayoutId id="2147486582" r:id="rId1"/>
    <p:sldLayoutId id="2147486583" r:id="rId2"/>
    <p:sldLayoutId id="2147486584" r:id="rId3"/>
    <p:sldLayoutId id="2147486585" r:id="rId4"/>
    <p:sldLayoutId id="2147486586" r:id="rId5"/>
    <p:sldLayoutId id="2147486587" r:id="rId6"/>
    <p:sldLayoutId id="2147486588" r:id="rId7"/>
    <p:sldLayoutId id="2147486589" r:id="rId8"/>
    <p:sldLayoutId id="2147486590" r:id="rId9"/>
  </p:sldLayoutIdLst>
  <p:transition/>
  <p:timing>
    <p:tnLst>
      <p:par>
        <p:cTn id="1" dur="indefinite" restart="never" nodeType="tmRoot"/>
      </p:par>
    </p:tnLst>
  </p:timing>
  <p:txStyles>
    <p:titleStyle>
      <a:lvl1pPr algn="l" rtl="0" eaLnBrk="0" fontAlgn="base" hangingPunct="0">
        <a:spcBef>
          <a:spcPct val="0"/>
        </a:spcBef>
        <a:spcAft>
          <a:spcPct val="0"/>
        </a:spcAft>
        <a:defRPr sz="2800">
          <a:solidFill>
            <a:schemeClr val="tx1"/>
          </a:solidFill>
          <a:latin typeface="+mj-lt"/>
          <a:ea typeface="+mj-ea"/>
          <a:cs typeface="+mj-cs"/>
          <a:sym typeface="Arial Bold" panose="020B0704020202020204" pitchFamily="34" charset="0"/>
        </a:defRPr>
      </a:lvl1pPr>
      <a:lvl2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2pPr>
      <a:lvl3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3pPr>
      <a:lvl4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4pPr>
      <a:lvl5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5pPr>
      <a:lvl6pPr marL="4572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6pPr>
      <a:lvl7pPr marL="9144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7pPr>
      <a:lvl8pPr marL="13716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8pPr>
      <a:lvl9pPr marL="18288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9pPr>
    </p:titleStyle>
    <p:bodyStyle>
      <a:lvl1pPr marL="342900" indent="-3429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1pPr>
      <a:lvl2pPr marL="704850" indent="-28575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2pPr>
      <a:lvl3pPr marL="1104900" indent="-2286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3pPr>
      <a:lvl4pPr marL="1562100" indent="-2286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4pPr>
      <a:lvl5pPr marL="2019300" indent="-2286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5pPr>
      <a:lvl6pPr marL="24765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6pPr>
      <a:lvl7pPr marL="29337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7pPr>
      <a:lvl8pPr marL="33909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8pPr>
      <a:lvl9pPr marL="38481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123"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CE67F11A-0B7D-48A2-A3CA-EC836C5937C3}" type="datetimeFigureOut">
              <a:rPr lang="en-US"/>
              <a:pPr>
                <a:defRPr/>
              </a:pPr>
              <a:t>5/7/2018</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32A580C6-8FDB-439F-A794-E69279475E7F}"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6600" r:id="rId1"/>
    <p:sldLayoutId id="2147486601" r:id="rId2"/>
    <p:sldLayoutId id="2147486602" r:id="rId3"/>
    <p:sldLayoutId id="2147486603" r:id="rId4"/>
    <p:sldLayoutId id="2147486604" r:id="rId5"/>
    <p:sldLayoutId id="2147486605" r:id="rId6"/>
    <p:sldLayoutId id="2147486606" r:id="rId7"/>
    <p:sldLayoutId id="2147486607" r:id="rId8"/>
    <p:sldLayoutId id="2147486608" r:id="rId9"/>
    <p:sldLayoutId id="2147486609" r:id="rId10"/>
    <p:sldLayoutId id="2147486610" r:id="rId11"/>
    <p:sldLayoutId id="2147486611"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614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8A266C80-F7F8-49D9-AC25-20A2DEBEF3CA}" type="datetimeFigureOut">
              <a:rPr lang="en-US"/>
              <a:pPr>
                <a:defRPr/>
              </a:pPr>
              <a:t>5/7/2018</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07049D91-761A-4D46-B824-4C3710815300}"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6612" r:id="rId1"/>
    <p:sldLayoutId id="2147486613" r:id="rId2"/>
    <p:sldLayoutId id="2147486614" r:id="rId3"/>
    <p:sldLayoutId id="2147486615" r:id="rId4"/>
    <p:sldLayoutId id="2147486616" r:id="rId5"/>
    <p:sldLayoutId id="2147486617" r:id="rId6"/>
    <p:sldLayoutId id="2147486618" r:id="rId7"/>
    <p:sldLayoutId id="2147486619" r:id="rId8"/>
    <p:sldLayoutId id="2147486620" r:id="rId9"/>
    <p:sldLayoutId id="2147486621" r:id="rId10"/>
    <p:sldLayoutId id="2147486622" r:id="rId11"/>
    <p:sldLayoutId id="2147486623"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7171"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E32CF508-AB32-4592-BD77-C7A34755822D}" type="datetimeFigureOut">
              <a:rPr lang="en-US"/>
              <a:pPr>
                <a:defRPr/>
              </a:pPr>
              <a:t>5/7/2018</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C75B2F7E-F963-4FAF-B8EA-6E328833143E}"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6624" r:id="rId1"/>
    <p:sldLayoutId id="2147486625" r:id="rId2"/>
    <p:sldLayoutId id="2147486626" r:id="rId3"/>
    <p:sldLayoutId id="2147486627" r:id="rId4"/>
    <p:sldLayoutId id="2147486628" r:id="rId5"/>
    <p:sldLayoutId id="2147486629" r:id="rId6"/>
    <p:sldLayoutId id="2147486630" r:id="rId7"/>
    <p:sldLayoutId id="2147486631" r:id="rId8"/>
    <p:sldLayoutId id="2147486632" r:id="rId9"/>
    <p:sldLayoutId id="2147486633" r:id="rId10"/>
    <p:sldLayoutId id="2147486634" r:id="rId11"/>
    <p:sldLayoutId id="2147486635"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8195"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02589596-E63F-42E6-AF11-88ACE1E9A6D2}" type="datetimeFigureOut">
              <a:rPr lang="en-US"/>
              <a:pPr>
                <a:defRPr/>
              </a:pPr>
              <a:t>5/7/2018</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9BDEF9E9-6A21-41D1-A124-4B985ED606E7}"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6636" r:id="rId1"/>
    <p:sldLayoutId id="2147486637" r:id="rId2"/>
    <p:sldLayoutId id="2147486638" r:id="rId3"/>
    <p:sldLayoutId id="2147486639" r:id="rId4"/>
    <p:sldLayoutId id="2147486640" r:id="rId5"/>
    <p:sldLayoutId id="2147486641" r:id="rId6"/>
    <p:sldLayoutId id="2147486642" r:id="rId7"/>
    <p:sldLayoutId id="2147486643" r:id="rId8"/>
    <p:sldLayoutId id="2147486644" r:id="rId9"/>
    <p:sldLayoutId id="2147486645" r:id="rId10"/>
    <p:sldLayoutId id="2147486646" r:id="rId11"/>
    <p:sldLayoutId id="2147486647"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9219"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71DA5681-9D69-4D58-BEB4-906205D1BC4D}" type="datetimeFigureOut">
              <a:rPr lang="en-US"/>
              <a:pPr>
                <a:defRPr/>
              </a:pPr>
              <a:t>5/7/2018</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949C5F2A-4F9B-4A3D-8031-BD06BD17BE17}"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6648" r:id="rId1"/>
    <p:sldLayoutId id="2147486649" r:id="rId2"/>
    <p:sldLayoutId id="2147486650" r:id="rId3"/>
    <p:sldLayoutId id="2147486651" r:id="rId4"/>
    <p:sldLayoutId id="2147486652" r:id="rId5"/>
    <p:sldLayoutId id="2147486653" r:id="rId6"/>
    <p:sldLayoutId id="2147486654" r:id="rId7"/>
    <p:sldLayoutId id="2147486655" r:id="rId8"/>
    <p:sldLayoutId id="2147486656" r:id="rId9"/>
    <p:sldLayoutId id="2147486657" r:id="rId10"/>
    <p:sldLayoutId id="2147486658" r:id="rId11"/>
    <p:sldLayoutId id="2147486659"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57200" y="1473200"/>
            <a:ext cx="8229600" cy="1054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b" anchorCtr="0" compatLnSpc="1">
            <a:prstTxWarp prst="textNoShape">
              <a:avLst/>
            </a:prstTxWarp>
          </a:bodyPr>
          <a:lstStyle/>
          <a:p>
            <a:pPr lvl="0"/>
            <a:r>
              <a:rPr lang="en-US">
                <a:sym typeface="Arial Bold" charset="0"/>
              </a:rPr>
              <a:t>Click to edit Master title style</a:t>
            </a:r>
          </a:p>
        </p:txBody>
      </p:sp>
      <p:sp>
        <p:nvSpPr>
          <p:cNvPr id="2050" name="Rectangle 2"/>
          <p:cNvSpPr>
            <a:spLocks noGrp="1" noChangeArrowheads="1"/>
          </p:cNvSpPr>
          <p:nvPr>
            <p:ph type="body" idx="1"/>
          </p:nvPr>
        </p:nvSpPr>
        <p:spPr bwMode="auto">
          <a:xfrm>
            <a:off x="457200" y="2819400"/>
            <a:ext cx="8229600" cy="30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t" anchorCtr="0" compatLnSpc="1">
            <a:prstTxWarp prst="textNoShape">
              <a:avLst/>
            </a:prstTxWarp>
          </a:bodyPr>
          <a:lstStyle/>
          <a:p>
            <a:pPr lvl="0"/>
            <a:r>
              <a:rPr lang="en-US">
                <a:sym typeface="Arial" charset="0"/>
              </a:rPr>
              <a:t>Click to edit Master text styles</a:t>
            </a:r>
          </a:p>
          <a:p>
            <a:pPr lvl="1"/>
            <a:r>
              <a:rPr lang="en-US">
                <a:sym typeface="Arial" charset="0"/>
              </a:rPr>
              <a:t>Second level</a:t>
            </a:r>
          </a:p>
          <a:p>
            <a:pPr lvl="2"/>
            <a:r>
              <a:rPr lang="en-US">
                <a:sym typeface="Arial" charset="0"/>
              </a:rPr>
              <a:t>Third level</a:t>
            </a:r>
          </a:p>
          <a:p>
            <a:pPr lvl="3"/>
            <a:r>
              <a:rPr lang="en-US">
                <a:sym typeface="Arial" charset="0"/>
              </a:rPr>
              <a:t>Fourth level</a:t>
            </a:r>
          </a:p>
          <a:p>
            <a:pPr lvl="4"/>
            <a:r>
              <a:rPr lang="en-US">
                <a:sym typeface="Arial" charset="0"/>
              </a:rPr>
              <a:t>Fifth level</a:t>
            </a:r>
          </a:p>
        </p:txBody>
      </p:sp>
    </p:spTree>
  </p:cSld>
  <p:clrMap bg1="lt1" tx1="dk1" bg2="lt2" tx2="dk2" accent1="accent1" accent2="accent2" accent3="accent3" accent4="accent4" accent5="accent5" accent6="accent6" hlink="hlink" folHlink="folHlink"/>
  <p:sldLayoutIdLst>
    <p:sldLayoutId id="2147486591" r:id="rId1"/>
    <p:sldLayoutId id="2147486592" r:id="rId2"/>
    <p:sldLayoutId id="2147486593" r:id="rId3"/>
    <p:sldLayoutId id="2147486594" r:id="rId4"/>
    <p:sldLayoutId id="2147486595" r:id="rId5"/>
    <p:sldLayoutId id="2147486596" r:id="rId6"/>
    <p:sldLayoutId id="2147486597" r:id="rId7"/>
    <p:sldLayoutId id="2147486598" r:id="rId8"/>
    <p:sldLayoutId id="2147486599" r:id="rId9"/>
  </p:sldLayoutIdLst>
  <p:transition/>
  <p:timing>
    <p:tnLst>
      <p:par>
        <p:cTn id="1" dur="indefinite" restart="never" nodeType="tmRoot"/>
      </p:par>
    </p:tnLst>
  </p:timing>
  <p:txStyles>
    <p:titleStyle>
      <a:lvl1pPr algn="l" rtl="0" eaLnBrk="0" fontAlgn="base" hangingPunct="0">
        <a:spcBef>
          <a:spcPct val="0"/>
        </a:spcBef>
        <a:spcAft>
          <a:spcPct val="0"/>
        </a:spcAft>
        <a:defRPr sz="2800">
          <a:solidFill>
            <a:schemeClr val="tx1"/>
          </a:solidFill>
          <a:latin typeface="+mj-lt"/>
          <a:ea typeface="+mj-ea"/>
          <a:cs typeface="+mj-cs"/>
          <a:sym typeface="Arial Bold" panose="020B0704020202020204" pitchFamily="34" charset="0"/>
        </a:defRPr>
      </a:lvl1pPr>
      <a:lvl2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2pPr>
      <a:lvl3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3pPr>
      <a:lvl4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4pPr>
      <a:lvl5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5pPr>
      <a:lvl6pPr marL="4572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6pPr>
      <a:lvl7pPr marL="9144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7pPr>
      <a:lvl8pPr marL="13716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8pPr>
      <a:lvl9pPr marL="18288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9pPr>
    </p:titleStyle>
    <p:bodyStyle>
      <a:lvl1pPr marL="342900" indent="-3429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1pPr>
      <a:lvl2pPr marL="704850" indent="-28575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2pPr>
      <a:lvl3pPr marL="1104900" indent="-2286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3pPr>
      <a:lvl4pPr marL="1562100" indent="-2286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4pPr>
      <a:lvl5pPr marL="2019300" indent="-2286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5pPr>
      <a:lvl6pPr marL="24765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6pPr>
      <a:lvl7pPr marL="29337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7pPr>
      <a:lvl8pPr marL="33909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8pPr>
      <a:lvl9pPr marL="38481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jobseeker.ohiomeansjobs.monster.com/" TargetMode="External"/><Relationship Id="rId2" Type="http://schemas.openxmlformats.org/officeDocument/2006/relationships/hyperlink" Target="http://omj.ohio.gov/indemandjobsweek/index.stm" TargetMode="Externa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hyperlink" Target="http://omj.ohio.gov/OMJResources/WorkforcePros.stm" TargetMode="External"/><Relationship Id="rId4" Type="http://schemas.openxmlformats.org/officeDocument/2006/relationships/hyperlink" Target="https://jobseeker.ohiomeansjobs.monster.com/ExploreIt/WfProfessionals.aspx"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workforcesupply.chrr.ohio-state.edu/"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0.xml.rels><?xml version="1.0" encoding="UTF-8" standalone="yes"?>
<Relationships xmlns="http://schemas.openxmlformats.org/package/2006/relationships"><Relationship Id="rId3" Type="http://schemas.openxmlformats.org/officeDocument/2006/relationships/hyperlink" Target="mailto:jmagill@highered.ohio.gov" TargetMode="External"/><Relationship Id="rId2" Type="http://schemas.openxmlformats.org/officeDocument/2006/relationships/hyperlink" Target="mailto:crice@highered.ohio.gov"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title"/>
          </p:nvPr>
        </p:nvSpPr>
        <p:spPr>
          <a:xfrm>
            <a:off x="762000" y="1752600"/>
            <a:ext cx="8153400" cy="852488"/>
          </a:xfrm>
        </p:spPr>
        <p:txBody>
          <a:bodyPr anchor="b"/>
          <a:lstStyle/>
          <a:p>
            <a:pPr algn="l" eaLnBrk="1" hangingPunct="1">
              <a:defRPr/>
            </a:pPr>
            <a:r>
              <a:rPr lang="en-US" sz="2400" b="1" i="1" dirty="0" smtClean="0">
                <a:solidFill>
                  <a:srgbClr val="700017"/>
                </a:solidFill>
                <a:latin typeface="Calibri" pitchFamily="34" charset="0"/>
                <a:ea typeface="ヒラギノ角ゴ ProN W3" charset="-128"/>
                <a:cs typeface="Calibri" pitchFamily="34" charset="0"/>
                <a:sym typeface="Arial" pitchFamily="34" charset="0"/>
              </a:rPr>
              <a:t>Success Bound Conference</a:t>
            </a:r>
          </a:p>
        </p:txBody>
      </p:sp>
      <p:sp>
        <p:nvSpPr>
          <p:cNvPr id="73731" name="TextBox 3"/>
          <p:cNvSpPr txBox="1">
            <a:spLocks noChangeArrowheads="1"/>
          </p:cNvSpPr>
          <p:nvPr/>
        </p:nvSpPr>
        <p:spPr bwMode="auto">
          <a:xfrm>
            <a:off x="1447800" y="2808288"/>
            <a:ext cx="5867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defRPr>
                <a:solidFill>
                  <a:srgbClr val="878787"/>
                </a:solidFill>
                <a:latin typeface="Arial" panose="020B0604020202020204" pitchFamily="34" charset="0"/>
                <a:ea typeface="ヒラギノ角ゴ ProN W3" charset="-128"/>
                <a:sym typeface="Arial" panose="020B0604020202020204" pitchFamily="34" charset="0"/>
              </a:defRPr>
            </a:lvl1pPr>
            <a:lvl2pPr marL="742950" indent="-285750">
              <a:spcBef>
                <a:spcPts val="500"/>
              </a:spcBef>
              <a:defRPr>
                <a:solidFill>
                  <a:srgbClr val="878787"/>
                </a:solidFill>
                <a:latin typeface="Arial" panose="020B0604020202020204" pitchFamily="34" charset="0"/>
                <a:ea typeface="ヒラギノ角ゴ ProN W3" charset="-128"/>
                <a:sym typeface="Arial" panose="020B0604020202020204" pitchFamily="34" charset="0"/>
              </a:defRPr>
            </a:lvl2pPr>
            <a:lvl3pPr marL="1143000" indent="-228600">
              <a:spcBef>
                <a:spcPts val="500"/>
              </a:spcBef>
              <a:defRPr>
                <a:solidFill>
                  <a:srgbClr val="878787"/>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defRPr>
                <a:solidFill>
                  <a:srgbClr val="878787"/>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defRPr>
                <a:solidFill>
                  <a:srgbClr val="878787"/>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defRPr>
                <a:solidFill>
                  <a:srgbClr val="878787"/>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defRPr>
                <a:solidFill>
                  <a:srgbClr val="878787"/>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defRPr>
                <a:solidFill>
                  <a:srgbClr val="878787"/>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defRPr>
                <a:solidFill>
                  <a:srgbClr val="878787"/>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pPr>
            <a:r>
              <a:rPr lang="en-US" altLang="en-US" sz="1400">
                <a:solidFill>
                  <a:srgbClr val="000000"/>
                </a:solidFill>
                <a:cs typeface="Arial" panose="020B0604020202020204" pitchFamily="34" charset="0"/>
                <a:sym typeface="Gill Sans" charset="0"/>
              </a:rPr>
              <a:t>Ohio Department of Higher Education Workforce Initiatives </a:t>
            </a:r>
          </a:p>
        </p:txBody>
      </p:sp>
      <p:cxnSp>
        <p:nvCxnSpPr>
          <p:cNvPr id="3" name="Straight Connector 2"/>
          <p:cNvCxnSpPr/>
          <p:nvPr/>
        </p:nvCxnSpPr>
        <p:spPr bwMode="auto">
          <a:xfrm>
            <a:off x="914400" y="2667000"/>
            <a:ext cx="6324600" cy="0"/>
          </a:xfrm>
          <a:prstGeom prst="line">
            <a:avLst/>
          </a:prstGeom>
          <a:solidFill>
            <a:schemeClr val="accent1"/>
          </a:solidFill>
          <a:ln w="25400" cap="flat" cmpd="sng" algn="ctr">
            <a:solidFill>
              <a:srgbClr val="F2001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Higher Education Workforce Initiatives</a:t>
            </a:r>
            <a:endParaRPr lang="en-US" dirty="0">
              <a:sym typeface="Arial Bold" charset="0"/>
            </a:endParaRPr>
          </a:p>
        </p:txBody>
      </p:sp>
      <p:sp>
        <p:nvSpPr>
          <p:cNvPr id="17410" name="Content Placeholder 4"/>
          <p:cNvSpPr>
            <a:spLocks noGrp="1"/>
          </p:cNvSpPr>
          <p:nvPr>
            <p:ph idx="1"/>
          </p:nvPr>
        </p:nvSpPr>
        <p:spPr/>
        <p:txBody>
          <a:bodyPr>
            <a:normAutofit/>
          </a:bodyPr>
          <a:lstStyle/>
          <a:p>
            <a:pPr>
              <a:defRPr/>
            </a:pPr>
            <a:r>
              <a:rPr lang="en-US" dirty="0" smtClean="0">
                <a:ea typeface="ＭＳ Ｐゴシック" charset="-128"/>
              </a:rPr>
              <a:t>OhioMeansJobs – Supply Tool</a:t>
            </a:r>
          </a:p>
          <a:p>
            <a:pPr>
              <a:defRPr/>
            </a:pPr>
            <a:r>
              <a:rPr lang="en-US" dirty="0" smtClean="0">
                <a:ea typeface="ＭＳ Ｐゴシック" charset="-128"/>
              </a:rPr>
              <a:t>Regionally </a:t>
            </a:r>
            <a:r>
              <a:rPr lang="en-US" dirty="0">
                <a:ea typeface="ＭＳ Ｐゴシック" charset="-128"/>
              </a:rPr>
              <a:t>Aligned Priorities in Delivering Skills (RAPIDS)</a:t>
            </a:r>
          </a:p>
          <a:p>
            <a:pPr>
              <a:defRPr/>
            </a:pPr>
            <a:r>
              <a:rPr lang="en-US" dirty="0" smtClean="0">
                <a:ea typeface="ＭＳ Ｐゴシック" charset="-128"/>
              </a:rPr>
              <a:t>Workforce Development Revolving Loan Program</a:t>
            </a:r>
          </a:p>
          <a:p>
            <a:pPr>
              <a:defRPr/>
            </a:pPr>
            <a:r>
              <a:rPr lang="en-US" dirty="0" smtClean="0">
                <a:ea typeface="ＭＳ Ｐゴシック" charset="-128"/>
              </a:rPr>
              <a:t>Ohio </a:t>
            </a:r>
            <a:r>
              <a:rPr lang="en-US" dirty="0">
                <a:ea typeface="ＭＳ Ｐゴシック" charset="-128"/>
              </a:rPr>
              <a:t>Means Internships and Co-ops (OMIC)</a:t>
            </a:r>
          </a:p>
          <a:p>
            <a:pPr>
              <a:defRPr/>
            </a:pPr>
            <a:r>
              <a:rPr lang="en-US" dirty="0" smtClean="0">
                <a:ea typeface="ＭＳ Ｐゴシック" charset="-128"/>
              </a:rPr>
              <a:t>Apprenticeships</a:t>
            </a:r>
          </a:p>
          <a:p>
            <a:pPr>
              <a:defRPr/>
            </a:pPr>
            <a:r>
              <a:rPr lang="en-US" dirty="0" smtClean="0">
                <a:ea typeface="ＭＳ Ｐゴシック" charset="-128"/>
              </a:rPr>
              <a:t>Industry- and Sector-based Strategies</a:t>
            </a:r>
            <a:endParaRPr lang="en-US" dirty="0">
              <a:ea typeface="ＭＳ Ｐゴシック" charset="-128"/>
            </a:endParaRPr>
          </a:p>
          <a:p>
            <a:pPr>
              <a:defRPr/>
            </a:pPr>
            <a:r>
              <a:rPr lang="en-US" dirty="0" smtClean="0">
                <a:ea typeface="ＭＳ Ｐゴシック" charset="-128"/>
              </a:rPr>
              <a:t>Career </a:t>
            </a:r>
            <a:r>
              <a:rPr lang="en-US" dirty="0">
                <a:ea typeface="ＭＳ Ｐゴシック" charset="-128"/>
              </a:rPr>
              <a:t>Development/Student </a:t>
            </a:r>
            <a:r>
              <a:rPr lang="en-US" dirty="0" smtClean="0">
                <a:ea typeface="ＭＳ Ｐゴシック" charset="-128"/>
              </a:rPr>
              <a:t>Success</a:t>
            </a:r>
            <a:endParaRPr lang="en-US" dirty="0">
              <a:ea typeface="ＭＳ Ｐゴシック" charset="-128"/>
            </a:endParaRPr>
          </a:p>
        </p:txBody>
      </p:sp>
      <p:sp>
        <p:nvSpPr>
          <p:cNvPr id="6" name="Content Placeholder 4"/>
          <p:cNvSpPr txBox="1">
            <a:spLocks/>
          </p:cNvSpPr>
          <p:nvPr/>
        </p:nvSpPr>
        <p:spPr bwMode="auto">
          <a:xfrm>
            <a:off x="381000" y="762000"/>
            <a:ext cx="80010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ＭＳ Ｐゴシック" charset="-128"/>
                <a:cs typeface="Arial" pitchFamily="34" charset="0"/>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ＭＳ Ｐゴシック" charset="-128"/>
                <a:cs typeface="Arial" pitchFamily="34" charset="0"/>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ＭＳ Ｐゴシック" charset="-128"/>
                <a:cs typeface="Arial"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ＭＳ Ｐゴシック" charset="-128"/>
                <a:cs typeface="Arial"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ＭＳ Ｐゴシック" charset="-128"/>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defRPr/>
            </a:pPr>
            <a:endParaRPr lang="en-US" sz="2800" b="1" dirty="0" smtClean="0">
              <a:latin typeface="+mj-lt"/>
            </a:endParaRPr>
          </a:p>
        </p:txBody>
      </p:sp>
      <p:sp>
        <p:nvSpPr>
          <p:cNvPr id="74757" name="Line 2"/>
          <p:cNvSpPr>
            <a:spLocks noChangeShapeType="1"/>
          </p:cNvSpPr>
          <p:nvPr/>
        </p:nvSpPr>
        <p:spPr bwMode="auto">
          <a:xfrm>
            <a:off x="457200" y="1371600"/>
            <a:ext cx="8001000" cy="3175"/>
          </a:xfrm>
          <a:prstGeom prst="line">
            <a:avLst/>
          </a:prstGeom>
          <a:noFill/>
          <a:ln w="9525">
            <a:solidFill>
              <a:srgbClr val="F20017"/>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713" y="1779588"/>
            <a:ext cx="8153400" cy="457200"/>
          </a:xfrm>
        </p:spPr>
        <p:txBody>
          <a:bodyPr/>
          <a:lstStyle/>
          <a:p>
            <a:pPr>
              <a:defRPr/>
            </a:pPr>
            <a:r>
              <a:rPr lang="en-US" dirty="0" smtClean="0"/>
              <a:t>OhioMeansJobs – Workforce Resources</a:t>
            </a:r>
            <a:br>
              <a:rPr lang="en-US" dirty="0" smtClean="0"/>
            </a:br>
            <a:endParaRPr lang="en-US" dirty="0"/>
          </a:p>
        </p:txBody>
      </p:sp>
      <p:sp>
        <p:nvSpPr>
          <p:cNvPr id="3" name="Content Placeholder 2"/>
          <p:cNvSpPr>
            <a:spLocks noGrp="1"/>
          </p:cNvSpPr>
          <p:nvPr>
            <p:ph idx="1"/>
          </p:nvPr>
        </p:nvSpPr>
        <p:spPr>
          <a:xfrm>
            <a:off x="552450" y="1779588"/>
            <a:ext cx="8229600" cy="3783012"/>
          </a:xfrm>
        </p:spPr>
        <p:txBody>
          <a:bodyPr/>
          <a:lstStyle/>
          <a:p>
            <a:pPr marL="400050">
              <a:defRPr/>
            </a:pPr>
            <a:r>
              <a:rPr lang="en-US" dirty="0"/>
              <a:t>In-Demand Jobs </a:t>
            </a:r>
            <a:r>
              <a:rPr lang="en-US" dirty="0" smtClean="0"/>
              <a:t>Week</a:t>
            </a:r>
          </a:p>
          <a:p>
            <a:pPr marL="762000" lvl="1">
              <a:defRPr/>
            </a:pPr>
            <a:r>
              <a:rPr lang="en-US" u="sng" dirty="0">
                <a:hlinkClick r:id="rId2"/>
              </a:rPr>
              <a:t>http://</a:t>
            </a:r>
            <a:r>
              <a:rPr lang="en-US" u="sng" dirty="0" smtClean="0">
                <a:hlinkClick r:id="rId2"/>
              </a:rPr>
              <a:t>omj.ohio.gov/indemandjobsweek/index.stm</a:t>
            </a:r>
            <a:endParaRPr lang="en-US" u="sng" dirty="0" smtClean="0"/>
          </a:p>
          <a:p>
            <a:pPr marL="400050">
              <a:defRPr/>
            </a:pPr>
            <a:r>
              <a:rPr lang="en-US" dirty="0" smtClean="0"/>
              <a:t>OMJ</a:t>
            </a:r>
            <a:endParaRPr lang="en-US" dirty="0"/>
          </a:p>
          <a:p>
            <a:pPr lvl="1">
              <a:defRPr/>
            </a:pPr>
            <a:r>
              <a:rPr lang="en-US" dirty="0" smtClean="0">
                <a:hlinkClick r:id="rId3"/>
              </a:rPr>
              <a:t>https://jobseeker.ohiomeansjobs.monster.com/</a:t>
            </a:r>
            <a:r>
              <a:rPr lang="en-US" dirty="0" smtClean="0"/>
              <a:t> </a:t>
            </a:r>
          </a:p>
          <a:p>
            <a:pPr>
              <a:defRPr/>
            </a:pPr>
            <a:r>
              <a:rPr lang="en-US" dirty="0" smtClean="0"/>
              <a:t>Key Links</a:t>
            </a:r>
          </a:p>
          <a:p>
            <a:pPr lvl="1">
              <a:defRPr/>
            </a:pPr>
            <a:r>
              <a:rPr lang="en-US" dirty="0" smtClean="0"/>
              <a:t>Workforce Professionals </a:t>
            </a:r>
            <a:r>
              <a:rPr lang="en-US" dirty="0" smtClean="0">
                <a:hlinkClick r:id="rId4"/>
              </a:rPr>
              <a:t>https://jobseeker.ohiomeansjobs.monster.com/ExploreIt/WfProfessionals.aspx</a:t>
            </a:r>
            <a:r>
              <a:rPr lang="en-US" dirty="0" smtClean="0"/>
              <a:t> </a:t>
            </a:r>
          </a:p>
          <a:p>
            <a:pPr lvl="1">
              <a:defRPr/>
            </a:pPr>
            <a:r>
              <a:rPr lang="en-US" dirty="0" smtClean="0"/>
              <a:t>The In-Demand Information</a:t>
            </a:r>
          </a:p>
          <a:p>
            <a:pPr marL="419100" lvl="1" indent="0">
              <a:buFont typeface="Arial" panose="020B0604020202020204" pitchFamily="34" charset="0"/>
              <a:buNone/>
              <a:defRPr/>
            </a:pPr>
            <a:r>
              <a:rPr lang="en-US" dirty="0" smtClean="0">
                <a:hlinkClick r:id="rId5"/>
              </a:rPr>
              <a:t>http</a:t>
            </a:r>
            <a:r>
              <a:rPr lang="en-US" dirty="0">
                <a:hlinkClick r:id="rId5"/>
              </a:rPr>
              <a:t>://</a:t>
            </a:r>
            <a:r>
              <a:rPr lang="en-US" dirty="0" smtClean="0">
                <a:hlinkClick r:id="rId5"/>
              </a:rPr>
              <a:t>omj.ohio.gov/OMJResources/WorkforcePros.stm</a:t>
            </a:r>
            <a:r>
              <a:rPr lang="en-US" dirty="0" smtClean="0"/>
              <a:t> </a:t>
            </a:r>
          </a:p>
          <a:p>
            <a:pPr lvl="1">
              <a:defRPr/>
            </a:pPr>
            <a:endParaRPr lang="en-US" dirty="0" smtClean="0"/>
          </a:p>
          <a:p>
            <a:pPr lvl="1">
              <a:defRPr/>
            </a:pPr>
            <a:endParaRPr lang="en-US" dirty="0" smtClean="0"/>
          </a:p>
        </p:txBody>
      </p:sp>
      <p:pic>
        <p:nvPicPr>
          <p:cNvPr id="75780"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3400" y="5562600"/>
            <a:ext cx="76962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0"/>
            <a:ext cx="5662613" cy="709613"/>
          </a:xfrm>
        </p:spPr>
        <p:txBody>
          <a:bodyPr/>
          <a:lstStyle/>
          <a:p>
            <a:pPr>
              <a:defRPr/>
            </a:pPr>
            <a:r>
              <a:rPr lang="en-US" dirty="0" smtClean="0"/>
              <a:t>OhioMeansJobs – Supply Tool</a:t>
            </a:r>
            <a:endParaRPr lang="en-US" dirty="0"/>
          </a:p>
        </p:txBody>
      </p:sp>
      <p:sp>
        <p:nvSpPr>
          <p:cNvPr id="3" name="Content Placeholder 2"/>
          <p:cNvSpPr>
            <a:spLocks noGrp="1"/>
          </p:cNvSpPr>
          <p:nvPr>
            <p:ph idx="1"/>
          </p:nvPr>
        </p:nvSpPr>
        <p:spPr>
          <a:xfrm>
            <a:off x="457200" y="2452688"/>
            <a:ext cx="8458200" cy="2271712"/>
          </a:xfrm>
        </p:spPr>
        <p:txBody>
          <a:bodyPr/>
          <a:lstStyle/>
          <a:p>
            <a:pPr>
              <a:defRPr/>
            </a:pPr>
            <a:r>
              <a:rPr lang="en-US" dirty="0" smtClean="0"/>
              <a:t>Historical and projected information on graduates in high demand fields</a:t>
            </a:r>
          </a:p>
          <a:p>
            <a:pPr>
              <a:defRPr/>
            </a:pPr>
            <a:r>
              <a:rPr lang="en-US" dirty="0" smtClean="0"/>
              <a:t>Identify the number of skilled workers available</a:t>
            </a:r>
          </a:p>
          <a:p>
            <a:pPr>
              <a:defRPr/>
            </a:pPr>
            <a:r>
              <a:rPr lang="en-US" dirty="0" smtClean="0"/>
              <a:t>Identify relative occupational earnings </a:t>
            </a:r>
          </a:p>
          <a:p>
            <a:pPr>
              <a:defRPr/>
            </a:pPr>
            <a:r>
              <a:rPr lang="en-US" dirty="0" smtClean="0"/>
              <a:t>Contact information for institutions</a:t>
            </a:r>
          </a:p>
          <a:p>
            <a:pPr>
              <a:defRPr/>
            </a:pPr>
            <a:r>
              <a:rPr lang="en-US" dirty="0">
                <a:solidFill>
                  <a:srgbClr val="000000"/>
                </a:solidFill>
              </a:rPr>
              <a:t>Supply Tool- </a:t>
            </a:r>
            <a:r>
              <a:rPr lang="en-US" dirty="0">
                <a:solidFill>
                  <a:srgbClr val="000000"/>
                </a:solidFill>
                <a:hlinkClick r:id="rId2"/>
              </a:rPr>
              <a:t>https://workforcesupply.chrr.ohio-state.edu/</a:t>
            </a:r>
            <a:r>
              <a:rPr lang="en-US" dirty="0">
                <a:solidFill>
                  <a:srgbClr val="000000"/>
                </a:solidFill>
              </a:rPr>
              <a:t> </a:t>
            </a:r>
          </a:p>
          <a:p>
            <a:pPr>
              <a:defRPr/>
            </a:pPr>
            <a:endParaRPr lang="en-US" dirty="0" smtClean="0"/>
          </a:p>
          <a:p>
            <a:pPr>
              <a:defRPr/>
            </a:pPr>
            <a:endParaRPr lang="en-US" dirty="0" smtClean="0"/>
          </a:p>
          <a:p>
            <a:pPr>
              <a:defRPr/>
            </a:pPr>
            <a:endParaRPr lang="en-US" dirty="0"/>
          </a:p>
          <a:p>
            <a:pPr>
              <a:defRPr/>
            </a:pPr>
            <a:endParaRPr lang="en-US" dirty="0" smtClean="0"/>
          </a:p>
          <a:p>
            <a:pPr>
              <a:defRPr/>
            </a:pPr>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1" descr="OhioMeansJobs - Workforce Supply Tool - Google Chrome"/>
          <p:cNvPicPr>
            <a:picLocks noChangeAspect="1"/>
          </p:cNvPicPr>
          <p:nvPr/>
        </p:nvPicPr>
        <p:blipFill>
          <a:blip r:embed="rId3">
            <a:extLst>
              <a:ext uri="{28A0092B-C50C-407E-A947-70E740481C1C}">
                <a14:useLocalDpi xmlns:a14="http://schemas.microsoft.com/office/drawing/2010/main" val="0"/>
              </a:ext>
            </a:extLst>
          </a:blip>
          <a:srcRect l="14948" t="8611" r="16209" b="885"/>
          <a:stretch>
            <a:fillRect/>
          </a:stretch>
        </p:blipFill>
        <p:spPr bwMode="auto">
          <a:xfrm>
            <a:off x="1357313" y="1447800"/>
            <a:ext cx="6605587"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1" descr="OhioMeansJobs - Workforce Supply Tool - Google Chrome"/>
          <p:cNvPicPr>
            <a:picLocks noChangeAspect="1"/>
          </p:cNvPicPr>
          <p:nvPr/>
        </p:nvPicPr>
        <p:blipFill>
          <a:blip r:embed="rId3">
            <a:extLst>
              <a:ext uri="{28A0092B-C50C-407E-A947-70E740481C1C}">
                <a14:useLocalDpi xmlns:a14="http://schemas.microsoft.com/office/drawing/2010/main" val="0"/>
              </a:ext>
            </a:extLst>
          </a:blip>
          <a:srcRect l="11475" t="8383" r="17052" b="1506"/>
          <a:stretch>
            <a:fillRect/>
          </a:stretch>
        </p:blipFill>
        <p:spPr bwMode="auto">
          <a:xfrm>
            <a:off x="1049338" y="1676400"/>
            <a:ext cx="6910387"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2018 RAPIDS 3 </a:t>
            </a:r>
            <a:endParaRPr lang="en-US" dirty="0">
              <a:sym typeface="Arial Bold" charset="0"/>
            </a:endParaRPr>
          </a:p>
        </p:txBody>
      </p:sp>
      <p:sp>
        <p:nvSpPr>
          <p:cNvPr id="8" name="Content Placeholder 7"/>
          <p:cNvSpPr>
            <a:spLocks noGrp="1"/>
          </p:cNvSpPr>
          <p:nvPr>
            <p:ph idx="1"/>
          </p:nvPr>
        </p:nvSpPr>
        <p:spPr/>
        <p:txBody>
          <a:bodyPr/>
          <a:lstStyle/>
          <a:p>
            <a:pPr>
              <a:defRPr/>
            </a:pPr>
            <a:r>
              <a:rPr lang="en-US" dirty="0" smtClean="0"/>
              <a:t>Regional focus</a:t>
            </a:r>
          </a:p>
          <a:p>
            <a:pPr>
              <a:defRPr/>
            </a:pPr>
            <a:r>
              <a:rPr lang="en-US" dirty="0" smtClean="0"/>
              <a:t>Institutional collaboration</a:t>
            </a:r>
          </a:p>
          <a:p>
            <a:pPr>
              <a:defRPr/>
            </a:pPr>
            <a:r>
              <a:rPr lang="en-US" dirty="0" smtClean="0"/>
              <a:t>Allocation per region</a:t>
            </a:r>
          </a:p>
          <a:p>
            <a:pPr>
              <a:defRPr/>
            </a:pPr>
            <a:r>
              <a:rPr lang="en-US" dirty="0" smtClean="0"/>
              <a:t>Strong business support</a:t>
            </a:r>
          </a:p>
          <a:p>
            <a:pPr>
              <a:defRPr/>
            </a:pPr>
            <a:r>
              <a:rPr lang="en-US" dirty="0" smtClean="0"/>
              <a:t>Equipment for education and training for in-demand </a:t>
            </a:r>
            <a:r>
              <a:rPr lang="en-US" dirty="0"/>
              <a:t>o</a:t>
            </a:r>
            <a:r>
              <a:rPr lang="en-US" dirty="0" smtClean="0"/>
              <a:t>ccupations</a:t>
            </a:r>
            <a:endParaRPr lang="en-US" dirty="0"/>
          </a:p>
        </p:txBody>
      </p:sp>
      <p:pic>
        <p:nvPicPr>
          <p:cNvPr id="8192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876800"/>
            <a:ext cx="6667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0250" y="1524000"/>
            <a:ext cx="7651750" cy="466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RAPIDS 1 and 2 	</a:t>
            </a:r>
            <a:endParaRPr lang="en-US" dirty="0">
              <a:sym typeface="Arial Bold" charset="0"/>
            </a:endParaRPr>
          </a:p>
        </p:txBody>
      </p:sp>
      <p:sp>
        <p:nvSpPr>
          <p:cNvPr id="3" name="Content Placeholder 2"/>
          <p:cNvSpPr>
            <a:spLocks noGrp="1"/>
          </p:cNvSpPr>
          <p:nvPr>
            <p:ph idx="1"/>
          </p:nvPr>
        </p:nvSpPr>
        <p:spPr>
          <a:xfrm>
            <a:off x="457200" y="2514600"/>
            <a:ext cx="8229600" cy="3048000"/>
          </a:xfrm>
        </p:spPr>
        <p:txBody>
          <a:bodyPr/>
          <a:lstStyle/>
          <a:p>
            <a:pPr>
              <a:defRPr/>
            </a:pPr>
            <a:r>
              <a:rPr lang="en-US" dirty="0" smtClean="0"/>
              <a:t>Institutions are receiving funds and purchasing equipment</a:t>
            </a:r>
          </a:p>
          <a:p>
            <a:pPr>
              <a:defRPr/>
            </a:pPr>
            <a:r>
              <a:rPr lang="en-US" dirty="0" smtClean="0"/>
              <a:t>Annual report required</a:t>
            </a:r>
          </a:p>
          <a:p>
            <a:pPr lvl="1">
              <a:defRPr/>
            </a:pPr>
            <a:r>
              <a:rPr lang="en-US" dirty="0" smtClean="0"/>
              <a:t>Initial results and equipment</a:t>
            </a:r>
          </a:p>
          <a:p>
            <a:pPr>
              <a:defRPr/>
            </a:pPr>
            <a:r>
              <a:rPr lang="en-US" dirty="0" smtClean="0"/>
              <a:t>New collaborations developed</a:t>
            </a:r>
          </a:p>
          <a:p>
            <a:pPr lvl="1">
              <a:defRPr/>
            </a:pPr>
            <a:r>
              <a:rPr lang="en-US" dirty="0" smtClean="0"/>
              <a:t>Southwest Ohio – Additive Manufacturing</a:t>
            </a:r>
          </a:p>
          <a:p>
            <a:pPr lvl="1">
              <a:defRPr/>
            </a:pPr>
            <a:r>
              <a:rPr lang="en-US" dirty="0" smtClean="0"/>
              <a:t>North Central State College - Cleveland State University</a:t>
            </a:r>
          </a:p>
          <a:p>
            <a:pPr lvl="1">
              <a:defRPr/>
            </a:pPr>
            <a:r>
              <a:rPr lang="en-US" dirty="0" smtClean="0"/>
              <a:t>Youngstown State University – Ohio Technical Centers</a:t>
            </a:r>
          </a:p>
          <a:p>
            <a:pPr lvl="1">
              <a:defRPr/>
            </a:pPr>
            <a:r>
              <a:rPr lang="en-US" dirty="0" smtClean="0"/>
              <a:t>Shawnee State-Southern State-Rio Grande-OU Southern-Scioto County Career Center-Pickaway Ross Career Center</a:t>
            </a:r>
            <a:endParaRPr lang="en-US"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431800"/>
          </a:xfrm>
        </p:spPr>
        <p:txBody>
          <a:bodyPr/>
          <a:lstStyle/>
          <a:p>
            <a:pPr>
              <a:defRPr/>
            </a:pPr>
            <a:r>
              <a:rPr lang="en-US" dirty="0" smtClean="0">
                <a:sym typeface="Arial Bold" charset="0"/>
              </a:rPr>
              <a:t>2017 Regional Investments</a:t>
            </a:r>
            <a:endParaRPr lang="en-US" dirty="0">
              <a:sym typeface="Arial Bold" charset="0"/>
            </a:endParaRPr>
          </a:p>
        </p:txBody>
      </p:sp>
      <p:graphicFrame>
        <p:nvGraphicFramePr>
          <p:cNvPr id="4" name="Content Placeholder 3"/>
          <p:cNvGraphicFramePr>
            <a:graphicFrameLocks noGrp="1"/>
          </p:cNvGraphicFramePr>
          <p:nvPr>
            <p:ph idx="1"/>
          </p:nvPr>
        </p:nvGraphicFramePr>
        <p:xfrm>
          <a:off x="457200" y="1828800"/>
          <a:ext cx="8229600" cy="4452938"/>
        </p:xfrm>
        <a:graphic>
          <a:graphicData uri="http://schemas.openxmlformats.org/drawingml/2006/table">
            <a:tbl>
              <a:tblPr firstRow="1" bandRow="1">
                <a:tableStyleId>{5C22544A-7EE6-4342-B048-85BDC9FD1C3A}</a:tableStyleId>
              </a:tblPr>
              <a:tblGrid>
                <a:gridCol w="3581400">
                  <a:extLst>
                    <a:ext uri="{9D8B030D-6E8A-4147-A177-3AD203B41FA5}">
                      <a16:colId xmlns:a16="http://schemas.microsoft.com/office/drawing/2014/main" val="20000"/>
                    </a:ext>
                  </a:extLst>
                </a:gridCol>
                <a:gridCol w="4648200">
                  <a:extLst>
                    <a:ext uri="{9D8B030D-6E8A-4147-A177-3AD203B41FA5}">
                      <a16:colId xmlns:a16="http://schemas.microsoft.com/office/drawing/2014/main" val="20001"/>
                    </a:ext>
                  </a:extLst>
                </a:gridCol>
              </a:tblGrid>
              <a:tr h="416000">
                <a:tc>
                  <a:txBody>
                    <a:bodyPr/>
                    <a:lstStyle/>
                    <a:p>
                      <a:r>
                        <a:rPr lang="en-US" sz="1400" dirty="0" smtClean="0"/>
                        <a:t>Region</a:t>
                      </a:r>
                      <a:endParaRPr lang="en-US" sz="1400" dirty="0"/>
                    </a:p>
                  </a:txBody>
                  <a:tcPr marT="45708" marB="45708"/>
                </a:tc>
                <a:tc>
                  <a:txBody>
                    <a:bodyPr/>
                    <a:lstStyle/>
                    <a:p>
                      <a:r>
                        <a:rPr lang="en-US" sz="1400" dirty="0" smtClean="0"/>
                        <a:t>Targeted Industries</a:t>
                      </a:r>
                      <a:endParaRPr lang="en-US" sz="1400" dirty="0"/>
                    </a:p>
                  </a:txBody>
                  <a:tcPr marT="45708" marB="45708"/>
                </a:tc>
                <a:extLst>
                  <a:ext uri="{0D108BD9-81ED-4DB2-BD59-A6C34878D82A}">
                    <a16:rowId xmlns:a16="http://schemas.microsoft.com/office/drawing/2014/main" val="10000"/>
                  </a:ext>
                </a:extLst>
              </a:tr>
              <a:tr h="416000">
                <a:tc>
                  <a:txBody>
                    <a:bodyPr/>
                    <a:lstStyle/>
                    <a:p>
                      <a:r>
                        <a:rPr lang="en-US" sz="1400" dirty="0" smtClean="0"/>
                        <a:t>Northeast</a:t>
                      </a:r>
                      <a:r>
                        <a:rPr lang="en-US" sz="1400" baseline="0" dirty="0" smtClean="0"/>
                        <a:t> Ohio-East</a:t>
                      </a:r>
                      <a:endParaRPr lang="en-US" sz="1400" dirty="0"/>
                    </a:p>
                  </a:txBody>
                  <a:tcPr marT="45708" marB="45708"/>
                </a:tc>
                <a:tc>
                  <a:txBody>
                    <a:bodyPr/>
                    <a:lstStyle/>
                    <a:p>
                      <a:r>
                        <a:rPr lang="en-US" sz="1400" dirty="0" smtClean="0"/>
                        <a:t>Advanced Manufacturing</a:t>
                      </a:r>
                      <a:endParaRPr lang="en-US" sz="1400" dirty="0"/>
                    </a:p>
                  </a:txBody>
                  <a:tcPr marT="45708" marB="45708"/>
                </a:tc>
                <a:extLst>
                  <a:ext uri="{0D108BD9-81ED-4DB2-BD59-A6C34878D82A}">
                    <a16:rowId xmlns:a16="http://schemas.microsoft.com/office/drawing/2014/main" val="10001"/>
                  </a:ext>
                </a:extLst>
              </a:tr>
              <a:tr h="416000">
                <a:tc>
                  <a:txBody>
                    <a:bodyPr/>
                    <a:lstStyle/>
                    <a:p>
                      <a:r>
                        <a:rPr lang="en-US" sz="1400" dirty="0" smtClean="0"/>
                        <a:t>Northeast Ohio – Central</a:t>
                      </a:r>
                      <a:endParaRPr lang="en-US" sz="1400" dirty="0"/>
                    </a:p>
                  </a:txBody>
                  <a:tcPr marT="45708" marB="45708"/>
                </a:tc>
                <a:tc>
                  <a:txBody>
                    <a:bodyPr/>
                    <a:lstStyle/>
                    <a:p>
                      <a:r>
                        <a:rPr lang="en-US" sz="1400" dirty="0" smtClean="0"/>
                        <a:t>Advanced</a:t>
                      </a:r>
                      <a:r>
                        <a:rPr lang="en-US" sz="1400" baseline="0" dirty="0" smtClean="0"/>
                        <a:t> Manufacturing</a:t>
                      </a:r>
                      <a:endParaRPr lang="en-US" sz="1400" dirty="0"/>
                    </a:p>
                  </a:txBody>
                  <a:tcPr marT="45708" marB="45708"/>
                </a:tc>
                <a:extLst>
                  <a:ext uri="{0D108BD9-81ED-4DB2-BD59-A6C34878D82A}">
                    <a16:rowId xmlns:a16="http://schemas.microsoft.com/office/drawing/2014/main" val="10002"/>
                  </a:ext>
                </a:extLst>
              </a:tr>
              <a:tr h="416000">
                <a:tc>
                  <a:txBody>
                    <a:bodyPr/>
                    <a:lstStyle/>
                    <a:p>
                      <a:r>
                        <a:rPr lang="en-US" sz="1400" dirty="0" smtClean="0"/>
                        <a:t>Northeast Ohio – West</a:t>
                      </a:r>
                      <a:endParaRPr lang="en-US" sz="1400" dirty="0"/>
                    </a:p>
                  </a:txBody>
                  <a:tcPr marT="45708" marB="45708"/>
                </a:tc>
                <a:tc>
                  <a:txBody>
                    <a:bodyPr/>
                    <a:lstStyle/>
                    <a:p>
                      <a:r>
                        <a:rPr lang="en-US" sz="1400" dirty="0" smtClean="0"/>
                        <a:t>Advanced</a:t>
                      </a:r>
                      <a:r>
                        <a:rPr lang="en-US" sz="1400" baseline="0" dirty="0" smtClean="0"/>
                        <a:t> Manufacturing</a:t>
                      </a:r>
                      <a:endParaRPr lang="en-US" sz="1400" dirty="0"/>
                    </a:p>
                  </a:txBody>
                  <a:tcPr marT="45708" marB="45708"/>
                </a:tc>
                <a:extLst>
                  <a:ext uri="{0D108BD9-81ED-4DB2-BD59-A6C34878D82A}">
                    <a16:rowId xmlns:a16="http://schemas.microsoft.com/office/drawing/2014/main" val="10003"/>
                  </a:ext>
                </a:extLst>
              </a:tr>
              <a:tr h="416000">
                <a:tc>
                  <a:txBody>
                    <a:bodyPr/>
                    <a:lstStyle/>
                    <a:p>
                      <a:r>
                        <a:rPr lang="en-US" sz="1400" dirty="0" smtClean="0"/>
                        <a:t>Northwest</a:t>
                      </a:r>
                      <a:r>
                        <a:rPr lang="en-US" sz="1400" baseline="0" dirty="0" smtClean="0"/>
                        <a:t> Ohio</a:t>
                      </a:r>
                      <a:endParaRPr lang="en-US" sz="1400" dirty="0"/>
                    </a:p>
                  </a:txBody>
                  <a:tcPr marT="45708" marB="45708"/>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Advanced</a:t>
                      </a:r>
                      <a:r>
                        <a:rPr lang="en-US" sz="1400" baseline="0" dirty="0" smtClean="0"/>
                        <a:t> Manufacturing/Cyber Security</a:t>
                      </a:r>
                      <a:endParaRPr lang="en-US" sz="1400" dirty="0"/>
                    </a:p>
                  </a:txBody>
                  <a:tcPr marT="45708" marB="45708"/>
                </a:tc>
                <a:extLst>
                  <a:ext uri="{0D108BD9-81ED-4DB2-BD59-A6C34878D82A}">
                    <a16:rowId xmlns:a16="http://schemas.microsoft.com/office/drawing/2014/main" val="10004"/>
                  </a:ext>
                </a:extLst>
              </a:tr>
              <a:tr h="416000">
                <a:tc>
                  <a:txBody>
                    <a:bodyPr/>
                    <a:lstStyle/>
                    <a:p>
                      <a:r>
                        <a:rPr lang="en-US" sz="1400" dirty="0" smtClean="0"/>
                        <a:t>West</a:t>
                      </a:r>
                      <a:r>
                        <a:rPr lang="en-US" sz="1400" baseline="0" dirty="0" smtClean="0"/>
                        <a:t> Ohio</a:t>
                      </a:r>
                      <a:endParaRPr lang="en-US" sz="1400" dirty="0"/>
                    </a:p>
                  </a:txBody>
                  <a:tcPr marT="45708" marB="45708"/>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Healthcare/Cyber Security</a:t>
                      </a:r>
                      <a:endParaRPr lang="en-US" sz="1400" dirty="0"/>
                    </a:p>
                  </a:txBody>
                  <a:tcPr marT="45708" marB="45708"/>
                </a:tc>
                <a:extLst>
                  <a:ext uri="{0D108BD9-81ED-4DB2-BD59-A6C34878D82A}">
                    <a16:rowId xmlns:a16="http://schemas.microsoft.com/office/drawing/2014/main" val="10005"/>
                  </a:ext>
                </a:extLst>
              </a:tr>
              <a:tr h="416000">
                <a:tc>
                  <a:txBody>
                    <a:bodyPr/>
                    <a:lstStyle/>
                    <a:p>
                      <a:r>
                        <a:rPr lang="en-US" sz="1400" dirty="0" smtClean="0"/>
                        <a:t>Southwest Ohio</a:t>
                      </a:r>
                      <a:endParaRPr lang="en-US" sz="1400" dirty="0"/>
                    </a:p>
                  </a:txBody>
                  <a:tcPr marT="45708" marB="45708"/>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Cybersecurity/Robotics</a:t>
                      </a:r>
                      <a:endParaRPr lang="en-US" sz="1400" dirty="0"/>
                    </a:p>
                  </a:txBody>
                  <a:tcPr marT="45708" marB="45708"/>
                </a:tc>
                <a:extLst>
                  <a:ext uri="{0D108BD9-81ED-4DB2-BD59-A6C34878D82A}">
                    <a16:rowId xmlns:a16="http://schemas.microsoft.com/office/drawing/2014/main" val="10006"/>
                  </a:ext>
                </a:extLst>
              </a:tr>
              <a:tr h="518136">
                <a:tc>
                  <a:txBody>
                    <a:bodyPr/>
                    <a:lstStyle/>
                    <a:p>
                      <a:r>
                        <a:rPr lang="en-US" sz="1400" dirty="0" smtClean="0"/>
                        <a:t>Central Ohio</a:t>
                      </a:r>
                      <a:endParaRPr lang="en-US" sz="1400" dirty="0"/>
                    </a:p>
                  </a:txBody>
                  <a:tcPr marT="45708" marB="45708"/>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Healthcare/Information</a:t>
                      </a:r>
                      <a:r>
                        <a:rPr lang="en-US" sz="1400" baseline="0" dirty="0" smtClean="0"/>
                        <a:t> Technology </a:t>
                      </a:r>
                      <a:r>
                        <a:rPr lang="en-US" sz="1400" dirty="0" smtClean="0"/>
                        <a:t>Advanced Manufacturing</a:t>
                      </a:r>
                      <a:endParaRPr lang="en-US" sz="1400" dirty="0"/>
                    </a:p>
                  </a:txBody>
                  <a:tcPr marT="45708" marB="45708"/>
                </a:tc>
                <a:extLst>
                  <a:ext uri="{0D108BD9-81ED-4DB2-BD59-A6C34878D82A}">
                    <a16:rowId xmlns:a16="http://schemas.microsoft.com/office/drawing/2014/main" val="10007"/>
                  </a:ext>
                </a:extLst>
              </a:tr>
              <a:tr h="718027">
                <a:tc>
                  <a:txBody>
                    <a:bodyPr/>
                    <a:lstStyle/>
                    <a:p>
                      <a:r>
                        <a:rPr lang="en-US" sz="1400" dirty="0" smtClean="0"/>
                        <a:t>Southeast</a:t>
                      </a:r>
                      <a:r>
                        <a:rPr lang="en-US" sz="1400" baseline="0" dirty="0" smtClean="0"/>
                        <a:t> Ohio-South</a:t>
                      </a:r>
                      <a:endParaRPr lang="en-US" sz="1400" dirty="0"/>
                    </a:p>
                  </a:txBody>
                  <a:tcPr marT="45708" marB="45708"/>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Computer</a:t>
                      </a:r>
                      <a:r>
                        <a:rPr lang="en-US" sz="1400" baseline="0" dirty="0" smtClean="0"/>
                        <a:t> Science/</a:t>
                      </a:r>
                      <a:r>
                        <a:rPr lang="en-US" sz="1400" dirty="0" smtClean="0"/>
                        <a:t>Healthcare/Advanced</a:t>
                      </a:r>
                      <a:r>
                        <a:rPr lang="en-US" sz="1400" baseline="0" dirty="0" smtClean="0"/>
                        <a:t> Manufacturing</a:t>
                      </a:r>
                      <a:endParaRPr lang="en-US" sz="1400" dirty="0"/>
                    </a:p>
                  </a:txBody>
                  <a:tcPr marT="45708" marB="45708"/>
                </a:tc>
                <a:extLst>
                  <a:ext uri="{0D108BD9-81ED-4DB2-BD59-A6C34878D82A}">
                    <a16:rowId xmlns:a16="http://schemas.microsoft.com/office/drawing/2014/main" val="10008"/>
                  </a:ext>
                </a:extLst>
              </a:tr>
              <a:tr h="304776">
                <a:tc>
                  <a:txBody>
                    <a:bodyPr/>
                    <a:lstStyle/>
                    <a:p>
                      <a:r>
                        <a:rPr lang="en-US" sz="1400" dirty="0" smtClean="0"/>
                        <a:t>Southeast</a:t>
                      </a:r>
                      <a:r>
                        <a:rPr lang="en-US" sz="1400" baseline="0" dirty="0" smtClean="0"/>
                        <a:t> Ohio – North</a:t>
                      </a:r>
                      <a:endParaRPr lang="en-US" sz="1400" dirty="0"/>
                    </a:p>
                  </a:txBody>
                  <a:tcPr marT="45708" marB="45708"/>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Healthcare/Oil and Gas </a:t>
                      </a:r>
                      <a:endParaRPr lang="en-US" sz="1400" dirty="0"/>
                    </a:p>
                  </a:txBody>
                  <a:tcPr marT="45708" marB="45708"/>
                </a:tc>
                <a:extLst>
                  <a:ext uri="{0D108BD9-81ED-4DB2-BD59-A6C34878D82A}">
                    <a16:rowId xmlns:a16="http://schemas.microsoft.com/office/drawing/2014/main" val="10009"/>
                  </a:ext>
                </a:extLst>
              </a:tr>
            </a:tbl>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Equipment Purchases – Southwest Ohio</a:t>
            </a:r>
            <a:endParaRPr lang="en-US" dirty="0"/>
          </a:p>
        </p:txBody>
      </p:sp>
      <p:pic>
        <p:nvPicPr>
          <p:cNvPr id="4" name="Content Placeholder 3"/>
          <p:cNvPicPr>
            <a:picLocks noGrp="1" noChangeAspect="1"/>
          </p:cNvPicPr>
          <p:nvPr>
            <p:ph idx="1"/>
          </p:nvPr>
        </p:nvPicPr>
        <p:blipFill>
          <a:blip r:embed="rId2"/>
          <a:stretch>
            <a:fillRect/>
          </a:stretch>
        </p:blipFill>
        <p:spPr>
          <a:xfrm>
            <a:off x="762000" y="2895600"/>
            <a:ext cx="1716088" cy="3048000"/>
          </a:xfrm>
        </p:spPr>
      </p:pic>
      <p:pic>
        <p:nvPicPr>
          <p:cNvPr id="8602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2925763"/>
            <a:ext cx="3567113" cy="301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51175" y="3200400"/>
            <a:ext cx="1697038"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Equipment Purchase</a:t>
            </a:r>
            <a:endParaRPr lang="en-US" dirty="0"/>
          </a:p>
        </p:txBody>
      </p:sp>
      <p:pic>
        <p:nvPicPr>
          <p:cNvPr id="83973" name="Picture 5" descr="Marion Technical College received its new $500,000"/>
          <p:cNvPicPr>
            <a:picLocks noGrp="1" noChangeAspect="1" noChangeArrowheads="1"/>
          </p:cNvPicPr>
          <p:nvPr>
            <p:ph idx="1"/>
          </p:nvPr>
        </p:nvPicPr>
        <p:blipFill>
          <a:blip r:embed="rId2"/>
          <a:srcRect/>
          <a:stretch>
            <a:fillRect/>
          </a:stretch>
        </p:blipFill>
        <p:spPr>
          <a:xfrm>
            <a:off x="2057400" y="2819400"/>
            <a:ext cx="5029200" cy="3048000"/>
          </a:xfr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Equipment Purchase</a:t>
            </a:r>
            <a:endParaRPr lang="en-US" dirty="0"/>
          </a:p>
        </p:txBody>
      </p:sp>
      <p:pic>
        <p:nvPicPr>
          <p:cNvPr id="6" name="Content Placeholder 5"/>
          <p:cNvPicPr>
            <a:picLocks noGrp="1" noChangeAspect="1"/>
          </p:cNvPicPr>
          <p:nvPr>
            <p:ph sz="half" idx="1"/>
          </p:nvPr>
        </p:nvPicPr>
        <p:blipFill>
          <a:blip r:embed="rId2"/>
          <a:stretch>
            <a:fillRect/>
          </a:stretch>
        </p:blipFill>
        <p:spPr>
          <a:xfrm>
            <a:off x="457200" y="2971800"/>
            <a:ext cx="4038600" cy="2830513"/>
          </a:xfrm>
        </p:spPr>
      </p:pic>
      <p:pic>
        <p:nvPicPr>
          <p:cNvPr id="7" name="Content Placeholder 6"/>
          <p:cNvPicPr>
            <a:picLocks noGrp="1" noChangeAspect="1"/>
          </p:cNvPicPr>
          <p:nvPr>
            <p:ph sz="half" idx="2"/>
          </p:nvPr>
        </p:nvPicPr>
        <p:blipFill>
          <a:blip r:embed="rId3"/>
          <a:stretch>
            <a:fillRect/>
          </a:stretch>
        </p:blipFill>
        <p:spPr>
          <a:xfrm>
            <a:off x="4586288" y="3040063"/>
            <a:ext cx="4038600" cy="2692400"/>
          </a:xfrm>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Workforce RLF</a:t>
            </a:r>
            <a:endParaRPr lang="en-US" dirty="0">
              <a:sym typeface="Arial Bold" charset="0"/>
            </a:endParaRPr>
          </a:p>
        </p:txBody>
      </p:sp>
      <p:sp>
        <p:nvSpPr>
          <p:cNvPr id="3" name="Content Placeholder 2"/>
          <p:cNvSpPr>
            <a:spLocks noGrp="1"/>
          </p:cNvSpPr>
          <p:nvPr>
            <p:ph idx="1"/>
          </p:nvPr>
        </p:nvSpPr>
        <p:spPr/>
        <p:txBody>
          <a:bodyPr/>
          <a:lstStyle/>
          <a:p>
            <a:pPr>
              <a:defRPr/>
            </a:pPr>
            <a:r>
              <a:rPr lang="en-US" dirty="0" smtClean="0"/>
              <a:t>Elements</a:t>
            </a:r>
          </a:p>
          <a:p>
            <a:pPr lvl="1">
              <a:defRPr/>
            </a:pPr>
            <a:r>
              <a:rPr lang="en-US" dirty="0" smtClean="0"/>
              <a:t>$250,000 per program</a:t>
            </a:r>
          </a:p>
          <a:p>
            <a:pPr lvl="1">
              <a:defRPr/>
            </a:pPr>
            <a:r>
              <a:rPr lang="en-US" dirty="0" smtClean="0"/>
              <a:t>$10,000 - </a:t>
            </a:r>
            <a:r>
              <a:rPr lang="en-US" dirty="0"/>
              <a:t>m</a:t>
            </a:r>
            <a:r>
              <a:rPr lang="en-US" dirty="0" smtClean="0"/>
              <a:t>aximum loan per student</a:t>
            </a:r>
          </a:p>
          <a:p>
            <a:pPr lvl="1">
              <a:defRPr/>
            </a:pPr>
            <a:r>
              <a:rPr lang="en-US" dirty="0" smtClean="0"/>
              <a:t>$5,000 average student loan</a:t>
            </a:r>
          </a:p>
          <a:p>
            <a:pPr>
              <a:defRPr/>
            </a:pPr>
            <a:r>
              <a:rPr lang="en-US" dirty="0" smtClean="0"/>
              <a:t>Three open programs</a:t>
            </a:r>
          </a:p>
          <a:p>
            <a:pPr>
              <a:defRPr/>
            </a:pPr>
            <a:r>
              <a:rPr lang="en-US" dirty="0" smtClean="0"/>
              <a:t>$500,000 maximum funding at one time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Workforce Development RLF process</a:t>
            </a:r>
            <a:endParaRPr lang="en-US" dirty="0"/>
          </a:p>
        </p:txBody>
      </p:sp>
      <p:graphicFrame>
        <p:nvGraphicFramePr>
          <p:cNvPr id="4" name="Content Placeholder 3"/>
          <p:cNvGraphicFramePr>
            <a:graphicFrameLocks noGrp="1"/>
          </p:cNvGraphicFramePr>
          <p:nvPr>
            <p:ph idx="1"/>
          </p:nvPr>
        </p:nvGraphicFramePr>
        <p:xfrm>
          <a:off x="457200" y="2819400"/>
          <a:ext cx="8229600"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Workforce Loan Application</a:t>
            </a:r>
            <a:endParaRPr lang="en-US" dirty="0">
              <a:sym typeface="Arial Bold" charset="0"/>
            </a:endParaRPr>
          </a:p>
        </p:txBody>
      </p:sp>
      <p:sp>
        <p:nvSpPr>
          <p:cNvPr id="3" name="Content Placeholder 2"/>
          <p:cNvSpPr>
            <a:spLocks noGrp="1"/>
          </p:cNvSpPr>
          <p:nvPr>
            <p:ph idx="1"/>
          </p:nvPr>
        </p:nvSpPr>
        <p:spPr/>
        <p:txBody>
          <a:bodyPr/>
          <a:lstStyle/>
          <a:p>
            <a:pPr>
              <a:defRPr/>
            </a:pPr>
            <a:r>
              <a:rPr lang="en-US" dirty="0" smtClean="0"/>
              <a:t>Keys</a:t>
            </a:r>
          </a:p>
          <a:p>
            <a:pPr lvl="1">
              <a:defRPr/>
            </a:pPr>
            <a:r>
              <a:rPr lang="en-US" dirty="0" smtClean="0"/>
              <a:t>Documented business support </a:t>
            </a:r>
          </a:p>
          <a:p>
            <a:pPr lvl="2">
              <a:defRPr/>
            </a:pPr>
            <a:r>
              <a:rPr lang="en-US" dirty="0" smtClean="0"/>
              <a:t>Need to hire and willingness to interview</a:t>
            </a:r>
          </a:p>
          <a:p>
            <a:pPr lvl="1">
              <a:defRPr/>
            </a:pPr>
            <a:r>
              <a:rPr lang="en-US" dirty="0" smtClean="0"/>
              <a:t>Tuition reimbursement encouraged</a:t>
            </a:r>
          </a:p>
          <a:p>
            <a:pPr lvl="2">
              <a:defRPr/>
            </a:pPr>
            <a:r>
              <a:rPr lang="en-US" dirty="0" smtClean="0"/>
              <a:t>CDL – student stays with a company receives assistance</a:t>
            </a:r>
          </a:p>
          <a:p>
            <a:pPr lvl="1">
              <a:defRPr/>
            </a:pPr>
            <a:r>
              <a:rPr lang="en-US" dirty="0" smtClean="0"/>
              <a:t>Loan Counseling</a:t>
            </a:r>
          </a:p>
          <a:p>
            <a:pPr lvl="1">
              <a:defRPr/>
            </a:pPr>
            <a:r>
              <a:rPr lang="en-US" dirty="0" smtClean="0"/>
              <a:t>Recruiting</a:t>
            </a:r>
          </a:p>
          <a:p>
            <a:pPr>
              <a:defRPr/>
            </a:pPr>
            <a:endParaRPr lang="en-US"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Loan Structuring Strategy	</a:t>
            </a:r>
            <a:endParaRPr lang="en-US" dirty="0"/>
          </a:p>
        </p:txBody>
      </p:sp>
      <p:sp>
        <p:nvSpPr>
          <p:cNvPr id="3" name="Content Placeholder 2"/>
          <p:cNvSpPr>
            <a:spLocks noGrp="1"/>
          </p:cNvSpPr>
          <p:nvPr>
            <p:ph idx="1"/>
          </p:nvPr>
        </p:nvSpPr>
        <p:spPr/>
        <p:txBody>
          <a:bodyPr/>
          <a:lstStyle/>
          <a:p>
            <a:pPr>
              <a:defRPr/>
            </a:pPr>
            <a:r>
              <a:rPr lang="en-US" dirty="0" smtClean="0"/>
              <a:t>Down payments by students</a:t>
            </a:r>
          </a:p>
          <a:p>
            <a:pPr>
              <a:defRPr/>
            </a:pPr>
            <a:r>
              <a:rPr lang="en-US" dirty="0"/>
              <a:t>Varied loan amounts depending on need</a:t>
            </a:r>
          </a:p>
          <a:p>
            <a:pPr>
              <a:defRPr/>
            </a:pPr>
            <a:r>
              <a:rPr lang="en-US" dirty="0" smtClean="0"/>
              <a:t>Revolving loan in combination with other funds</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Ohio Means Internships and Co-ops (OMIC)</a:t>
            </a:r>
            <a:endParaRPr lang="en-US" dirty="0">
              <a:sym typeface="Arial Bold" charset="0"/>
            </a:endParaRPr>
          </a:p>
        </p:txBody>
      </p:sp>
      <p:sp>
        <p:nvSpPr>
          <p:cNvPr id="3" name="Content Placeholder 2"/>
          <p:cNvSpPr>
            <a:spLocks noGrp="1"/>
          </p:cNvSpPr>
          <p:nvPr>
            <p:ph idx="1"/>
          </p:nvPr>
        </p:nvSpPr>
        <p:spPr/>
        <p:txBody>
          <a:bodyPr/>
          <a:lstStyle/>
          <a:p>
            <a:pPr marL="0" indent="0">
              <a:buFont typeface="Arial" panose="020B0604020202020204" pitchFamily="34" charset="0"/>
              <a:buNone/>
              <a:defRPr/>
            </a:pPr>
            <a:r>
              <a:rPr lang="en-US" dirty="0" smtClean="0"/>
              <a:t>OMIC 4</a:t>
            </a:r>
          </a:p>
          <a:p>
            <a:pPr lvl="1">
              <a:defRPr/>
            </a:pPr>
            <a:r>
              <a:rPr lang="en-US" dirty="0" smtClean="0"/>
              <a:t>Regional focus</a:t>
            </a:r>
          </a:p>
          <a:p>
            <a:pPr lvl="1">
              <a:defRPr/>
            </a:pPr>
            <a:r>
              <a:rPr lang="en-US" dirty="0" smtClean="0"/>
              <a:t>Universities (public and private), Community Colleges, and Ohio Technical Centers</a:t>
            </a:r>
          </a:p>
          <a:p>
            <a:pPr lvl="1">
              <a:defRPr/>
            </a:pPr>
            <a:r>
              <a:rPr lang="en-US" dirty="0" smtClean="0"/>
              <a:t>Targeted industries</a:t>
            </a:r>
          </a:p>
          <a:p>
            <a:pPr lvl="1">
              <a:defRPr/>
            </a:pPr>
            <a:r>
              <a:rPr lang="en-US" dirty="0" smtClean="0"/>
              <a:t>In-demand </a:t>
            </a:r>
            <a:r>
              <a:rPr lang="en-US" dirty="0"/>
              <a:t>o</a:t>
            </a:r>
            <a:r>
              <a:rPr lang="en-US" dirty="0" smtClean="0"/>
              <a:t>ccupations</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sym typeface="Arial Bold" charset="0"/>
            </a:endParaRPr>
          </a:p>
        </p:txBody>
      </p:sp>
      <p:pic>
        <p:nvPicPr>
          <p:cNvPr id="8194" name="Picture 2"/>
          <p:cNvPicPr>
            <a:picLocks noGrp="1" noChangeAspect="1" noChangeArrowheads="1"/>
          </p:cNvPicPr>
          <p:nvPr>
            <p:ph idx="1"/>
          </p:nvPr>
        </p:nvPicPr>
        <p:blipFill>
          <a:blip r:embed="rId2"/>
          <a:srcRect/>
          <a:stretch>
            <a:fillRect/>
          </a:stretch>
        </p:blipFill>
        <p:spPr>
          <a:xfrm>
            <a:off x="415925" y="1447800"/>
            <a:ext cx="7889875" cy="4495800"/>
          </a:xfrm>
          <a:extLst>
            <a:ext uri="{909E8E84-426E-40DD-AFC4-6F175D3DCCD1}">
              <a14:hiddenFill xmlns:a14="http://schemas.microsoft.com/office/drawing/2010/main">
                <a:solidFill>
                  <a:schemeClr val="accent1"/>
                </a:solidFill>
              </a14:hiddenFill>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3200"/>
            <a:ext cx="8229600" cy="508000"/>
          </a:xfrm>
        </p:spPr>
        <p:txBody>
          <a:bodyPr/>
          <a:lstStyle/>
          <a:p>
            <a:pPr>
              <a:defRPr/>
            </a:pPr>
            <a:r>
              <a:rPr lang="en-US" dirty="0" smtClean="0">
                <a:sym typeface="Arial Bold" charset="0"/>
              </a:rPr>
              <a:t>OMIC  – Regional Strategies</a:t>
            </a:r>
            <a:endParaRPr lang="en-US" dirty="0">
              <a:sym typeface="Arial Bold" charset="0"/>
            </a:endParaRPr>
          </a:p>
        </p:txBody>
      </p:sp>
      <p:sp>
        <p:nvSpPr>
          <p:cNvPr id="3" name="Content Placeholder 2"/>
          <p:cNvSpPr>
            <a:spLocks noGrp="1"/>
          </p:cNvSpPr>
          <p:nvPr>
            <p:ph idx="1"/>
          </p:nvPr>
        </p:nvSpPr>
        <p:spPr>
          <a:xfrm>
            <a:off x="381000" y="2057400"/>
            <a:ext cx="8229600" cy="3048000"/>
          </a:xfrm>
        </p:spPr>
        <p:txBody>
          <a:bodyPr/>
          <a:lstStyle/>
          <a:p>
            <a:pPr marL="0" indent="0">
              <a:buFont typeface="Arial" panose="020B0604020202020204" pitchFamily="34" charset="0"/>
              <a:buNone/>
              <a:defRPr/>
            </a:pPr>
            <a:r>
              <a:rPr lang="en-US" sz="1800" dirty="0" smtClean="0"/>
              <a:t>Institutional Focus</a:t>
            </a:r>
          </a:p>
          <a:p>
            <a:pPr lvl="1">
              <a:defRPr/>
            </a:pPr>
            <a:r>
              <a:rPr lang="en-US" sz="1800" dirty="0" smtClean="0"/>
              <a:t>Support from the participating institutions</a:t>
            </a:r>
          </a:p>
          <a:p>
            <a:pPr lvl="1">
              <a:defRPr/>
            </a:pPr>
            <a:r>
              <a:rPr lang="en-US" sz="1800" dirty="0" smtClean="0"/>
              <a:t>Opportunity to strengthen programs and best practices</a:t>
            </a:r>
          </a:p>
          <a:p>
            <a:pPr lvl="1">
              <a:defRPr/>
            </a:pPr>
            <a:r>
              <a:rPr lang="en-US" sz="1800" dirty="0" smtClean="0"/>
              <a:t>Student Focus</a:t>
            </a:r>
          </a:p>
          <a:p>
            <a:pPr lvl="2">
              <a:defRPr/>
            </a:pPr>
            <a:r>
              <a:rPr lang="en-US" sz="1800" dirty="0" smtClean="0"/>
              <a:t>Targeted populations: first </a:t>
            </a:r>
            <a:r>
              <a:rPr lang="en-US" sz="1800" dirty="0"/>
              <a:t>g</a:t>
            </a:r>
            <a:r>
              <a:rPr lang="en-US" sz="1800" dirty="0" smtClean="0"/>
              <a:t>eneration, veterans, etc.</a:t>
            </a:r>
          </a:p>
          <a:p>
            <a:pPr lvl="2">
              <a:defRPr/>
            </a:pPr>
            <a:r>
              <a:rPr lang="en-US" sz="1800" dirty="0" smtClean="0"/>
              <a:t>Faculty engagement to support increased internships and co-ops </a:t>
            </a:r>
          </a:p>
          <a:p>
            <a:pPr lvl="1">
              <a:defRPr/>
            </a:pPr>
            <a:r>
              <a:rPr lang="en-US" sz="1800" dirty="0" smtClean="0"/>
              <a:t>Business Focus</a:t>
            </a:r>
          </a:p>
          <a:p>
            <a:pPr lvl="2">
              <a:defRPr/>
            </a:pPr>
            <a:r>
              <a:rPr lang="en-US" sz="1800" dirty="0" smtClean="0"/>
              <a:t>Collaborative marketing</a:t>
            </a:r>
          </a:p>
          <a:p>
            <a:pPr lvl="2">
              <a:defRPr/>
            </a:pPr>
            <a:r>
              <a:rPr lang="en-US" sz="1800" dirty="0" smtClean="0"/>
              <a:t>Targeted industries</a:t>
            </a:r>
          </a:p>
          <a:p>
            <a:pPr lvl="2">
              <a:defRPr/>
            </a:pPr>
            <a:r>
              <a:rPr lang="en-US" sz="1800" dirty="0" smtClean="0"/>
              <a:t>Selected in-demand </a:t>
            </a:r>
            <a:r>
              <a:rPr lang="en-US" sz="1800" dirty="0"/>
              <a:t>o</a:t>
            </a:r>
            <a:r>
              <a:rPr lang="en-US" sz="1800" dirty="0" smtClean="0"/>
              <a:t>ccupations</a:t>
            </a:r>
          </a:p>
          <a:p>
            <a:pPr lvl="2">
              <a:defRPr/>
            </a:pPr>
            <a:endParaRPr lang="en-US" dirty="0" smtClean="0"/>
          </a:p>
          <a:p>
            <a:pPr lvl="2">
              <a:defRPr/>
            </a:pPr>
            <a:endParaRPr lang="en-US" dirty="0" smtClean="0"/>
          </a:p>
          <a:p>
            <a:pPr lvl="1">
              <a:defRPr/>
            </a:pPr>
            <a:endParaRPr lang="en-US"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OMIC – Funded Activities</a:t>
            </a:r>
            <a:endParaRPr lang="en-US" dirty="0">
              <a:sym typeface="Arial Bold" charset="0"/>
            </a:endParaRPr>
          </a:p>
        </p:txBody>
      </p:sp>
      <p:sp>
        <p:nvSpPr>
          <p:cNvPr id="3" name="Content Placeholder 2"/>
          <p:cNvSpPr>
            <a:spLocks noGrp="1"/>
          </p:cNvSpPr>
          <p:nvPr>
            <p:ph idx="1"/>
          </p:nvPr>
        </p:nvSpPr>
        <p:spPr/>
        <p:txBody>
          <a:bodyPr/>
          <a:lstStyle/>
          <a:p>
            <a:pPr>
              <a:defRPr/>
            </a:pPr>
            <a:r>
              <a:rPr lang="en-US" dirty="0" smtClean="0"/>
              <a:t>Regional marketing </a:t>
            </a:r>
          </a:p>
          <a:p>
            <a:pPr>
              <a:defRPr/>
            </a:pPr>
            <a:r>
              <a:rPr lang="en-US" dirty="0" smtClean="0"/>
              <a:t>Engagement with College Credit Plus students</a:t>
            </a:r>
          </a:p>
          <a:p>
            <a:pPr>
              <a:defRPr/>
            </a:pPr>
            <a:r>
              <a:rPr lang="en-US" dirty="0" smtClean="0"/>
              <a:t>Local partnerships with small-medium sized companies</a:t>
            </a:r>
          </a:p>
          <a:p>
            <a:pPr>
              <a:defRPr/>
            </a:pPr>
            <a:r>
              <a:rPr lang="en-US" dirty="0"/>
              <a:t>Support for student travel and housing </a:t>
            </a:r>
            <a:endParaRPr lang="en-US" dirty="0" smtClean="0"/>
          </a:p>
          <a:p>
            <a:pPr>
              <a:defRPr/>
            </a:pPr>
            <a:r>
              <a:rPr lang="en-US" dirty="0" smtClean="0"/>
              <a:t>Internship </a:t>
            </a:r>
            <a:r>
              <a:rPr lang="en-US" dirty="0"/>
              <a:t>preparation courses </a:t>
            </a:r>
            <a:r>
              <a:rPr lang="en-US" dirty="0" smtClean="0"/>
              <a:t>developed with business</a:t>
            </a:r>
            <a:endParaRPr lang="en-US" dirty="0"/>
          </a:p>
          <a:p>
            <a:pPr>
              <a:defRPr/>
            </a:pPr>
            <a:r>
              <a:rPr lang="en-US" dirty="0" smtClean="0"/>
              <a:t>Business subsidies </a:t>
            </a:r>
            <a:r>
              <a:rPr lang="en-US" dirty="0"/>
              <a:t>on sliding scale </a:t>
            </a:r>
          </a:p>
          <a:p>
            <a:pPr>
              <a:defRPr/>
            </a:pPr>
            <a:endParaRPr lang="en-US" dirty="0" smtClean="0"/>
          </a:p>
          <a:p>
            <a:pPr>
              <a:defRPr/>
            </a:pPr>
            <a:endParaRPr lang="en-US" dirty="0" smtClean="0"/>
          </a:p>
          <a:p>
            <a:pPr>
              <a:defRPr/>
            </a:pPr>
            <a:endParaRPr lang="en-U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3200"/>
            <a:ext cx="8229600" cy="431800"/>
          </a:xfrm>
        </p:spPr>
        <p:txBody>
          <a:bodyPr/>
          <a:lstStyle/>
          <a:p>
            <a:pPr>
              <a:defRPr/>
            </a:pPr>
            <a:r>
              <a:rPr lang="en-US" dirty="0" smtClean="0">
                <a:sym typeface="Arial Bold" charset="0"/>
              </a:rPr>
              <a:t>2017 Summary Accomplishments</a:t>
            </a:r>
            <a:endParaRPr lang="en-US" dirty="0">
              <a:sym typeface="Arial Bold" charset="0"/>
            </a:endParaRPr>
          </a:p>
        </p:txBody>
      </p:sp>
      <p:sp>
        <p:nvSpPr>
          <p:cNvPr id="3" name="Content Placeholder 2"/>
          <p:cNvSpPr>
            <a:spLocks noGrp="1"/>
          </p:cNvSpPr>
          <p:nvPr>
            <p:ph idx="1"/>
          </p:nvPr>
        </p:nvSpPr>
        <p:spPr>
          <a:xfrm>
            <a:off x="490538" y="2133600"/>
            <a:ext cx="8229600" cy="3455988"/>
          </a:xfrm>
        </p:spPr>
        <p:txBody>
          <a:bodyPr/>
          <a:lstStyle/>
          <a:p>
            <a:pPr marL="0" indent="0">
              <a:buFont typeface="Arial" panose="020B0604020202020204" pitchFamily="34" charset="0"/>
              <a:buNone/>
              <a:defRPr/>
            </a:pPr>
            <a:r>
              <a:rPr lang="en-US" dirty="0" smtClean="0"/>
              <a:t>Placements</a:t>
            </a:r>
          </a:p>
          <a:p>
            <a:pPr lvl="1">
              <a:defRPr/>
            </a:pPr>
            <a:r>
              <a:rPr lang="en-US" dirty="0" smtClean="0"/>
              <a:t>3,976 co-op students</a:t>
            </a:r>
          </a:p>
          <a:p>
            <a:pPr lvl="1">
              <a:defRPr/>
            </a:pPr>
            <a:r>
              <a:rPr lang="en-US" dirty="0" smtClean="0"/>
              <a:t>1,772 intern students</a:t>
            </a:r>
          </a:p>
          <a:p>
            <a:pPr>
              <a:defRPr/>
            </a:pPr>
            <a:r>
              <a:rPr lang="en-US" dirty="0" smtClean="0"/>
              <a:t>Businesses</a:t>
            </a:r>
          </a:p>
          <a:p>
            <a:pPr lvl="1">
              <a:defRPr/>
            </a:pPr>
            <a:r>
              <a:rPr lang="en-US" dirty="0" smtClean="0"/>
              <a:t>945</a:t>
            </a:r>
          </a:p>
          <a:p>
            <a:pPr marL="0" indent="0">
              <a:buFont typeface="Arial" panose="020B0604020202020204" pitchFamily="34" charset="0"/>
              <a:buNone/>
              <a:defRPr/>
            </a:pPr>
            <a:r>
              <a:rPr lang="en-US" dirty="0" smtClean="0"/>
              <a:t>Private match</a:t>
            </a:r>
          </a:p>
          <a:p>
            <a:pPr lvl="1">
              <a:defRPr/>
            </a:pPr>
            <a:r>
              <a:rPr lang="en-US" dirty="0" smtClean="0"/>
              <a:t>$24.5 million</a:t>
            </a:r>
          </a:p>
          <a:p>
            <a:pPr marL="0" indent="0">
              <a:buFont typeface="Arial" panose="020B0604020202020204" pitchFamily="34" charset="0"/>
              <a:buNone/>
              <a:defRPr/>
            </a:pPr>
            <a:r>
              <a:rPr lang="en-US" dirty="0" smtClean="0"/>
              <a:t>Post-completion employment </a:t>
            </a:r>
          </a:p>
          <a:p>
            <a:pPr lvl="1">
              <a:defRPr/>
            </a:pPr>
            <a:r>
              <a:rPr lang="en-US" dirty="0" smtClean="0"/>
              <a:t>2,241 students employed in Ohio</a:t>
            </a:r>
          </a:p>
          <a:p>
            <a:pPr lvl="1">
              <a:defRPr/>
            </a:pPr>
            <a:r>
              <a:rPr lang="en-US" dirty="0" smtClean="0"/>
              <a:t>Average wage $39,000</a:t>
            </a:r>
            <a:endParaRPr lang="en-US"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Student Engagement and Career Fairs </a:t>
            </a:r>
            <a:endParaRPr lang="en-US" dirty="0"/>
          </a:p>
        </p:txBody>
      </p:sp>
      <p:pic>
        <p:nvPicPr>
          <p:cNvPr id="4" name="Content Placeholder 3"/>
          <p:cNvPicPr>
            <a:picLocks noGrp="1" noChangeAspect="1"/>
          </p:cNvPicPr>
          <p:nvPr>
            <p:ph idx="1"/>
          </p:nvPr>
        </p:nvPicPr>
        <p:blipFill>
          <a:blip r:embed="rId2"/>
          <a:stretch>
            <a:fillRect/>
          </a:stretch>
        </p:blipFill>
        <p:spPr>
          <a:xfrm>
            <a:off x="812800" y="2819400"/>
            <a:ext cx="3046413" cy="3124200"/>
          </a:xfrm>
        </p:spPr>
      </p:pic>
      <p:pic>
        <p:nvPicPr>
          <p:cNvPr id="9933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2668588"/>
            <a:ext cx="2860675" cy="350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Top Industries	</a:t>
            </a:r>
            <a:endParaRPr lang="en-US" dirty="0">
              <a:sym typeface="Arial Bold" charset="0"/>
            </a:endParaRPr>
          </a:p>
        </p:txBody>
      </p:sp>
      <p:graphicFrame>
        <p:nvGraphicFramePr>
          <p:cNvPr id="4" name="Content Placeholder 3"/>
          <p:cNvGraphicFramePr>
            <a:graphicFrameLocks noGrp="1"/>
          </p:cNvGraphicFramePr>
          <p:nvPr>
            <p:ph idx="1"/>
          </p:nvPr>
        </p:nvGraphicFramePr>
        <p:xfrm>
          <a:off x="457200" y="2819400"/>
          <a:ext cx="8229600" cy="29670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80">
                <a:tc>
                  <a:txBody>
                    <a:bodyPr/>
                    <a:lstStyle/>
                    <a:p>
                      <a:r>
                        <a:rPr lang="en-US" sz="1800" dirty="0" smtClean="0"/>
                        <a:t>Industry</a:t>
                      </a:r>
                      <a:endParaRPr lang="en-US" sz="1800" dirty="0"/>
                    </a:p>
                  </a:txBody>
                  <a:tcPr marT="45724" marB="45724"/>
                </a:tc>
                <a:tc>
                  <a:txBody>
                    <a:bodyPr/>
                    <a:lstStyle/>
                    <a:p>
                      <a:r>
                        <a:rPr lang="en-US" sz="1800" dirty="0" smtClean="0"/>
                        <a:t>Percent Participation</a:t>
                      </a:r>
                      <a:endParaRPr lang="en-US" sz="1800" dirty="0"/>
                    </a:p>
                  </a:txBody>
                  <a:tcPr marT="45724" marB="45724"/>
                </a:tc>
                <a:extLst>
                  <a:ext uri="{0D108BD9-81ED-4DB2-BD59-A6C34878D82A}">
                    <a16:rowId xmlns:a16="http://schemas.microsoft.com/office/drawing/2014/main" val="10000"/>
                  </a:ext>
                </a:extLst>
              </a:tr>
              <a:tr h="370880">
                <a:tc>
                  <a:txBody>
                    <a:bodyPr/>
                    <a:lstStyle/>
                    <a:p>
                      <a:r>
                        <a:rPr lang="en-US" sz="1800" dirty="0" smtClean="0"/>
                        <a:t>Manufacturing</a:t>
                      </a:r>
                      <a:endParaRPr lang="en-US" sz="1800" dirty="0"/>
                    </a:p>
                  </a:txBody>
                  <a:tcPr marT="45724" marB="45724"/>
                </a:tc>
                <a:tc>
                  <a:txBody>
                    <a:bodyPr/>
                    <a:lstStyle/>
                    <a:p>
                      <a:r>
                        <a:rPr lang="en-US" sz="1800" dirty="0" smtClean="0"/>
                        <a:t>42%</a:t>
                      </a:r>
                      <a:endParaRPr lang="en-US" sz="1800" dirty="0"/>
                    </a:p>
                  </a:txBody>
                  <a:tcPr marT="45724" marB="45724"/>
                </a:tc>
                <a:extLst>
                  <a:ext uri="{0D108BD9-81ED-4DB2-BD59-A6C34878D82A}">
                    <a16:rowId xmlns:a16="http://schemas.microsoft.com/office/drawing/2014/main" val="10001"/>
                  </a:ext>
                </a:extLst>
              </a:tr>
              <a:tr h="370880">
                <a:tc>
                  <a:txBody>
                    <a:bodyPr/>
                    <a:lstStyle/>
                    <a:p>
                      <a:r>
                        <a:rPr lang="en-US" sz="1800" dirty="0" smtClean="0"/>
                        <a:t>Professional and Technical Services</a:t>
                      </a:r>
                      <a:endParaRPr lang="en-US" sz="1800" dirty="0"/>
                    </a:p>
                  </a:txBody>
                  <a:tcPr marT="45724" marB="45724"/>
                </a:tc>
                <a:tc>
                  <a:txBody>
                    <a:bodyPr/>
                    <a:lstStyle/>
                    <a:p>
                      <a:r>
                        <a:rPr lang="en-US" sz="1800" dirty="0" smtClean="0"/>
                        <a:t>14%</a:t>
                      </a:r>
                      <a:endParaRPr lang="en-US" sz="1800" dirty="0"/>
                    </a:p>
                  </a:txBody>
                  <a:tcPr marT="45724" marB="45724"/>
                </a:tc>
                <a:extLst>
                  <a:ext uri="{0D108BD9-81ED-4DB2-BD59-A6C34878D82A}">
                    <a16:rowId xmlns:a16="http://schemas.microsoft.com/office/drawing/2014/main" val="10002"/>
                  </a:ext>
                </a:extLst>
              </a:tr>
              <a:tr h="370880">
                <a:tc>
                  <a:txBody>
                    <a:bodyPr/>
                    <a:lstStyle/>
                    <a:p>
                      <a:r>
                        <a:rPr lang="en-US" sz="1800" dirty="0" smtClean="0"/>
                        <a:t>Other Services</a:t>
                      </a:r>
                      <a:endParaRPr lang="en-US" sz="1800" dirty="0"/>
                    </a:p>
                  </a:txBody>
                  <a:tcPr marT="45724" marB="45724"/>
                </a:tc>
                <a:tc>
                  <a:txBody>
                    <a:bodyPr/>
                    <a:lstStyle/>
                    <a:p>
                      <a:r>
                        <a:rPr lang="en-US" sz="1800" dirty="0" smtClean="0"/>
                        <a:t>  8%</a:t>
                      </a:r>
                      <a:endParaRPr lang="en-US" sz="1800" dirty="0"/>
                    </a:p>
                  </a:txBody>
                  <a:tcPr marT="45724" marB="45724"/>
                </a:tc>
                <a:extLst>
                  <a:ext uri="{0D108BD9-81ED-4DB2-BD59-A6C34878D82A}">
                    <a16:rowId xmlns:a16="http://schemas.microsoft.com/office/drawing/2014/main" val="1327049868"/>
                  </a:ext>
                </a:extLst>
              </a:tr>
              <a:tr h="370880">
                <a:tc>
                  <a:txBody>
                    <a:bodyPr/>
                    <a:lstStyle/>
                    <a:p>
                      <a:r>
                        <a:rPr lang="en-US" sz="1800" dirty="0" smtClean="0"/>
                        <a:t>Finance and Insurance</a:t>
                      </a:r>
                      <a:endParaRPr lang="en-US" sz="1800" dirty="0"/>
                    </a:p>
                  </a:txBody>
                  <a:tcPr marT="45724" marB="45724"/>
                </a:tc>
                <a:tc>
                  <a:txBody>
                    <a:bodyPr/>
                    <a:lstStyle/>
                    <a:p>
                      <a:r>
                        <a:rPr lang="en-US" sz="1800" dirty="0" smtClean="0"/>
                        <a:t>  6%</a:t>
                      </a:r>
                      <a:endParaRPr lang="en-US" sz="1800" dirty="0"/>
                    </a:p>
                  </a:txBody>
                  <a:tcPr marT="45724" marB="45724"/>
                </a:tc>
                <a:extLst>
                  <a:ext uri="{0D108BD9-81ED-4DB2-BD59-A6C34878D82A}">
                    <a16:rowId xmlns:a16="http://schemas.microsoft.com/office/drawing/2014/main" val="10003"/>
                  </a:ext>
                </a:extLst>
              </a:tr>
              <a:tr h="370880">
                <a:tc>
                  <a:txBody>
                    <a:bodyPr/>
                    <a:lstStyle/>
                    <a:p>
                      <a:r>
                        <a:rPr lang="en-US" sz="1800" dirty="0" smtClean="0"/>
                        <a:t>Retail Trade</a:t>
                      </a:r>
                      <a:endParaRPr lang="en-US" sz="1800" dirty="0"/>
                    </a:p>
                  </a:txBody>
                  <a:tcPr marT="45724" marB="45724"/>
                </a:tc>
                <a:tc>
                  <a:txBody>
                    <a:bodyPr/>
                    <a:lstStyle/>
                    <a:p>
                      <a:r>
                        <a:rPr lang="en-US" sz="1800" dirty="0" smtClean="0"/>
                        <a:t>  5%</a:t>
                      </a:r>
                      <a:endParaRPr lang="en-US" sz="1800" dirty="0"/>
                    </a:p>
                  </a:txBody>
                  <a:tcPr marT="45724" marB="45724"/>
                </a:tc>
                <a:extLst>
                  <a:ext uri="{0D108BD9-81ED-4DB2-BD59-A6C34878D82A}">
                    <a16:rowId xmlns:a16="http://schemas.microsoft.com/office/drawing/2014/main" val="1869229925"/>
                  </a:ext>
                </a:extLst>
              </a:tr>
              <a:tr h="370880">
                <a:tc>
                  <a:txBody>
                    <a:bodyPr/>
                    <a:lstStyle/>
                    <a:p>
                      <a:r>
                        <a:rPr lang="en-US" sz="1800" dirty="0" smtClean="0"/>
                        <a:t>Information</a:t>
                      </a:r>
                      <a:endParaRPr lang="en-US" sz="1800" dirty="0"/>
                    </a:p>
                  </a:txBody>
                  <a:tcPr marT="45724" marB="45724"/>
                </a:tc>
                <a:tc>
                  <a:txBody>
                    <a:bodyPr/>
                    <a:lstStyle/>
                    <a:p>
                      <a:r>
                        <a:rPr lang="en-US" sz="1800" dirty="0" smtClean="0"/>
                        <a:t>  5%</a:t>
                      </a:r>
                      <a:endParaRPr lang="en-US" sz="1800" dirty="0"/>
                    </a:p>
                  </a:txBody>
                  <a:tcPr marT="45724" marB="45724"/>
                </a:tc>
                <a:extLst>
                  <a:ext uri="{0D108BD9-81ED-4DB2-BD59-A6C34878D82A}">
                    <a16:rowId xmlns:a16="http://schemas.microsoft.com/office/drawing/2014/main" val="10004"/>
                  </a:ext>
                </a:extLst>
              </a:tr>
              <a:tr h="370880">
                <a:tc>
                  <a:txBody>
                    <a:bodyPr/>
                    <a:lstStyle/>
                    <a:p>
                      <a:r>
                        <a:rPr lang="en-US" sz="1800" dirty="0" smtClean="0"/>
                        <a:t>Construction</a:t>
                      </a:r>
                      <a:endParaRPr lang="en-US" sz="1800" dirty="0"/>
                    </a:p>
                  </a:txBody>
                  <a:tcPr marT="45724" marB="45724"/>
                </a:tc>
                <a:tc>
                  <a:txBody>
                    <a:bodyPr/>
                    <a:lstStyle/>
                    <a:p>
                      <a:r>
                        <a:rPr lang="en-US" sz="1800" dirty="0" smtClean="0"/>
                        <a:t>  3%</a:t>
                      </a:r>
                      <a:endParaRPr lang="en-US" sz="1800" dirty="0"/>
                    </a:p>
                  </a:txBody>
                  <a:tcPr marT="45724" marB="45724"/>
                </a:tc>
                <a:extLst>
                  <a:ext uri="{0D108BD9-81ED-4DB2-BD59-A6C34878D82A}">
                    <a16:rowId xmlns:a16="http://schemas.microsoft.com/office/drawing/2014/main" val="10005"/>
                  </a:ext>
                </a:extLst>
              </a:tr>
            </a:tbl>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Apprenticeships</a:t>
            </a:r>
            <a:endParaRPr lang="en-US" dirty="0"/>
          </a:p>
        </p:txBody>
      </p:sp>
      <p:sp>
        <p:nvSpPr>
          <p:cNvPr id="3" name="Content Placeholder 2"/>
          <p:cNvSpPr>
            <a:spLocks noGrp="1"/>
          </p:cNvSpPr>
          <p:nvPr>
            <p:ph sz="half" idx="1"/>
          </p:nvPr>
        </p:nvSpPr>
        <p:spPr/>
        <p:txBody>
          <a:bodyPr/>
          <a:lstStyle/>
          <a:p>
            <a:pPr>
              <a:defRPr/>
            </a:pPr>
            <a:r>
              <a:rPr lang="en-US" sz="2000" dirty="0" smtClean="0"/>
              <a:t>Cooperation with the Apprenticeship Ohio</a:t>
            </a:r>
          </a:p>
          <a:p>
            <a:pPr lvl="1">
              <a:defRPr/>
            </a:pPr>
            <a:r>
              <a:rPr lang="en-US" sz="2000" dirty="0" smtClean="0"/>
              <a:t>Registered Apprenticeships</a:t>
            </a:r>
          </a:p>
          <a:p>
            <a:pPr>
              <a:defRPr/>
            </a:pPr>
            <a:r>
              <a:rPr lang="en-US" sz="2000" dirty="0" smtClean="0"/>
              <a:t>Pilot program with Community Colleges</a:t>
            </a:r>
          </a:p>
          <a:p>
            <a:pPr>
              <a:defRPr/>
            </a:pPr>
            <a:r>
              <a:rPr lang="en-US" sz="2000" dirty="0" smtClean="0"/>
              <a:t>Exploring opportunities to expand with Ohio Technical Centers</a:t>
            </a:r>
          </a:p>
          <a:p>
            <a:pPr marL="0" indent="0">
              <a:buFont typeface="Arial" panose="020B0604020202020204" pitchFamily="34" charset="0"/>
              <a:buNone/>
              <a:defRPr/>
            </a:pPr>
            <a:endParaRPr lang="en-US" dirty="0"/>
          </a:p>
        </p:txBody>
      </p:sp>
      <p:sp>
        <p:nvSpPr>
          <p:cNvPr id="5" name="Content Placeholder 4"/>
          <p:cNvSpPr>
            <a:spLocks noGrp="1"/>
          </p:cNvSpPr>
          <p:nvPr>
            <p:ph sz="half" idx="2"/>
          </p:nvPr>
        </p:nvSpPr>
        <p:spPr/>
        <p:txBody>
          <a:bodyPr/>
          <a:lstStyle/>
          <a:p>
            <a:pPr>
              <a:defRPr/>
            </a:pPr>
            <a:endParaRPr lang="en-US" dirty="0"/>
          </a:p>
        </p:txBody>
      </p:sp>
      <p:pic>
        <p:nvPicPr>
          <p:cNvPr id="10138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3429000"/>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Manufacturing</a:t>
            </a:r>
            <a:endParaRPr lang="en-US" dirty="0">
              <a:sym typeface="Arial Bold" charset="0"/>
            </a:endParaRPr>
          </a:p>
        </p:txBody>
      </p:sp>
      <p:sp>
        <p:nvSpPr>
          <p:cNvPr id="3" name="Content Placeholder 2"/>
          <p:cNvSpPr>
            <a:spLocks noGrp="1"/>
          </p:cNvSpPr>
          <p:nvPr>
            <p:ph sz="half" idx="1"/>
          </p:nvPr>
        </p:nvSpPr>
        <p:spPr/>
        <p:txBody>
          <a:bodyPr/>
          <a:lstStyle/>
          <a:p>
            <a:pPr marL="0" indent="0">
              <a:buFont typeface="Arial" panose="020B0604020202020204" pitchFamily="34" charset="0"/>
              <a:buNone/>
              <a:defRPr/>
            </a:pPr>
            <a:r>
              <a:rPr lang="en-US" sz="2000" dirty="0" smtClean="0"/>
              <a:t>Increase the pipeline of talent</a:t>
            </a:r>
          </a:p>
          <a:p>
            <a:pPr lvl="1">
              <a:defRPr/>
            </a:pPr>
            <a:r>
              <a:rPr lang="en-US" sz="2000" dirty="0" smtClean="0"/>
              <a:t>Improve and deepen skills</a:t>
            </a:r>
          </a:p>
          <a:p>
            <a:pPr lvl="1">
              <a:defRPr/>
            </a:pPr>
            <a:r>
              <a:rPr lang="en-US" sz="2000" dirty="0" smtClean="0"/>
              <a:t>Identify new skills</a:t>
            </a:r>
          </a:p>
          <a:p>
            <a:pPr marL="0" indent="0">
              <a:buFont typeface="Arial" panose="020B0604020202020204" pitchFamily="34" charset="0"/>
              <a:buNone/>
              <a:defRPr/>
            </a:pPr>
            <a:r>
              <a:rPr lang="en-US" sz="2000" dirty="0" smtClean="0"/>
              <a:t>New collaborations</a:t>
            </a:r>
          </a:p>
          <a:p>
            <a:pPr lvl="1">
              <a:defRPr/>
            </a:pPr>
            <a:r>
              <a:rPr lang="en-US" sz="2000" dirty="0" smtClean="0"/>
              <a:t>Technet</a:t>
            </a:r>
          </a:p>
          <a:p>
            <a:pPr lvl="1">
              <a:defRPr/>
            </a:pPr>
            <a:r>
              <a:rPr lang="en-US" sz="2000" dirty="0" smtClean="0"/>
              <a:t>LIFT grant</a:t>
            </a:r>
          </a:p>
          <a:p>
            <a:pPr lvl="1">
              <a:defRPr/>
            </a:pPr>
            <a:r>
              <a:rPr lang="en-US" sz="2000" dirty="0" smtClean="0"/>
              <a:t>Ohio Manufacturers Association</a:t>
            </a:r>
          </a:p>
          <a:p>
            <a:pPr>
              <a:defRPr/>
            </a:pPr>
            <a:endParaRPr lang="en-US" dirty="0"/>
          </a:p>
        </p:txBody>
      </p:sp>
      <p:sp>
        <p:nvSpPr>
          <p:cNvPr id="4" name="Content Placeholder 3"/>
          <p:cNvSpPr>
            <a:spLocks noGrp="1"/>
          </p:cNvSpPr>
          <p:nvPr>
            <p:ph sz="half" idx="2"/>
          </p:nvPr>
        </p:nvSpPr>
        <p:spPr/>
        <p:txBody>
          <a:bodyPr/>
          <a:lstStyle/>
          <a:p>
            <a:pPr>
              <a:defRPr/>
            </a:pPr>
            <a:r>
              <a:rPr lang="en-US" sz="2000" dirty="0"/>
              <a:t>Support for apprenticeships</a:t>
            </a:r>
          </a:p>
          <a:p>
            <a:pPr>
              <a:defRPr/>
            </a:pPr>
            <a:r>
              <a:rPr lang="en-US" sz="2000" dirty="0"/>
              <a:t>Review of the place of industry certificates</a:t>
            </a:r>
          </a:p>
          <a:p>
            <a:pPr>
              <a:defRPr/>
            </a:pPr>
            <a:r>
              <a:rPr lang="en-US" sz="2000" dirty="0"/>
              <a:t>Foundational courses</a:t>
            </a:r>
          </a:p>
          <a:p>
            <a:pPr>
              <a:defRPr/>
            </a:pPr>
            <a:r>
              <a:rPr lang="en-US" sz="2000" dirty="0"/>
              <a:t>Image and </a:t>
            </a:r>
            <a:r>
              <a:rPr lang="en-US" sz="2000" dirty="0" smtClean="0"/>
              <a:t>marketing</a:t>
            </a:r>
            <a:endParaRPr lang="en-US" sz="2000" dirty="0"/>
          </a:p>
          <a:p>
            <a:pPr>
              <a:defRPr/>
            </a:pPr>
            <a:endParaRPr lang="en-US"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Advanced Technology- IT</a:t>
            </a:r>
            <a:endParaRPr lang="en-US" dirty="0">
              <a:sym typeface="Arial Bold" charset="0"/>
            </a:endParaRPr>
          </a:p>
        </p:txBody>
      </p:sp>
      <p:sp>
        <p:nvSpPr>
          <p:cNvPr id="3" name="Content Placeholder 2"/>
          <p:cNvSpPr>
            <a:spLocks noGrp="1"/>
          </p:cNvSpPr>
          <p:nvPr>
            <p:ph idx="1"/>
          </p:nvPr>
        </p:nvSpPr>
        <p:spPr/>
        <p:txBody>
          <a:bodyPr/>
          <a:lstStyle/>
          <a:p>
            <a:pPr>
              <a:defRPr/>
            </a:pPr>
            <a:r>
              <a:rPr lang="en-US" dirty="0"/>
              <a:t>Cyber </a:t>
            </a:r>
            <a:r>
              <a:rPr lang="en-US" dirty="0" smtClean="0"/>
              <a:t>Security – OC3 </a:t>
            </a:r>
          </a:p>
          <a:p>
            <a:pPr lvl="1">
              <a:defRPr/>
            </a:pPr>
            <a:r>
              <a:rPr lang="en-US" dirty="0" smtClean="0"/>
              <a:t>Education sub committee</a:t>
            </a:r>
            <a:endParaRPr lang="en-US" dirty="0"/>
          </a:p>
          <a:p>
            <a:pPr>
              <a:defRPr/>
            </a:pPr>
            <a:r>
              <a:rPr lang="en-US" dirty="0"/>
              <a:t>Business partners</a:t>
            </a:r>
          </a:p>
          <a:p>
            <a:pPr lvl="1">
              <a:defRPr/>
            </a:pPr>
            <a:r>
              <a:rPr lang="en-US" dirty="0"/>
              <a:t>Producers of technology</a:t>
            </a:r>
          </a:p>
          <a:p>
            <a:pPr lvl="1">
              <a:defRPr/>
            </a:pPr>
            <a:r>
              <a:rPr lang="en-US" dirty="0"/>
              <a:t>Consumers of technology</a:t>
            </a:r>
          </a:p>
          <a:p>
            <a:pPr>
              <a:defRPr/>
            </a:pPr>
            <a:r>
              <a:rPr lang="en-US" dirty="0" smtClean="0"/>
              <a:t>Develop a diverse pipeline</a:t>
            </a:r>
          </a:p>
          <a:p>
            <a:pPr>
              <a:defRPr/>
            </a:pPr>
            <a:r>
              <a:rPr lang="en-US" dirty="0" smtClean="0"/>
              <a:t>Building pathways - K-16</a:t>
            </a:r>
          </a:p>
        </p:txBody>
      </p:sp>
      <p:pic>
        <p:nvPicPr>
          <p:cNvPr id="103428" name="Picture 3"/>
          <p:cNvPicPr>
            <a:picLocks noChangeAspect="1"/>
          </p:cNvPicPr>
          <p:nvPr/>
        </p:nvPicPr>
        <p:blipFill>
          <a:blip r:embed="rId2">
            <a:extLst>
              <a:ext uri="{28A0092B-C50C-407E-A947-70E740481C1C}">
                <a14:useLocalDpi xmlns:a14="http://schemas.microsoft.com/office/drawing/2010/main" val="0"/>
              </a:ext>
            </a:extLst>
          </a:blip>
          <a:srcRect b="12000"/>
          <a:stretch>
            <a:fillRect/>
          </a:stretch>
        </p:blipFill>
        <p:spPr bwMode="auto">
          <a:xfrm>
            <a:off x="5715000" y="3124200"/>
            <a:ext cx="27543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Construction</a:t>
            </a:r>
            <a:endParaRPr lang="en-US" dirty="0">
              <a:sym typeface="Arial Bold" charset="0"/>
            </a:endParaRPr>
          </a:p>
        </p:txBody>
      </p:sp>
      <p:sp>
        <p:nvSpPr>
          <p:cNvPr id="3" name="Content Placeholder 2"/>
          <p:cNvSpPr>
            <a:spLocks noGrp="1"/>
          </p:cNvSpPr>
          <p:nvPr>
            <p:ph sz="half" idx="1"/>
          </p:nvPr>
        </p:nvSpPr>
        <p:spPr/>
        <p:txBody>
          <a:bodyPr/>
          <a:lstStyle/>
          <a:p>
            <a:pPr>
              <a:defRPr/>
            </a:pPr>
            <a:r>
              <a:rPr lang="en-US" sz="2400" dirty="0" smtClean="0"/>
              <a:t>Strong and growing business demand</a:t>
            </a:r>
          </a:p>
          <a:p>
            <a:pPr>
              <a:defRPr/>
            </a:pPr>
            <a:r>
              <a:rPr lang="en-US" sz="2400" dirty="0" smtClean="0"/>
              <a:t>Coordination with technical </a:t>
            </a:r>
            <a:r>
              <a:rPr lang="en-US" sz="2400" dirty="0"/>
              <a:t>c</a:t>
            </a:r>
            <a:r>
              <a:rPr lang="en-US" sz="2400" dirty="0" smtClean="0"/>
              <a:t>enters and community </a:t>
            </a:r>
            <a:r>
              <a:rPr lang="en-US" sz="2400" dirty="0"/>
              <a:t>c</a:t>
            </a:r>
            <a:r>
              <a:rPr lang="en-US" sz="2400" dirty="0" smtClean="0"/>
              <a:t>olleges</a:t>
            </a:r>
          </a:p>
          <a:p>
            <a:pPr>
              <a:defRPr/>
            </a:pPr>
            <a:r>
              <a:rPr lang="en-US" sz="2400" dirty="0" smtClean="0"/>
              <a:t>Promote certificates and credentials</a:t>
            </a:r>
          </a:p>
          <a:p>
            <a:pPr>
              <a:defRPr/>
            </a:pPr>
            <a:r>
              <a:rPr lang="en-US" sz="2400" dirty="0" smtClean="0"/>
              <a:t>Image and marketing</a:t>
            </a:r>
            <a:endParaRPr lang="en-US" sz="2400" dirty="0"/>
          </a:p>
        </p:txBody>
      </p:sp>
      <p:pic>
        <p:nvPicPr>
          <p:cNvPr id="7" name="Content Placeholder 6"/>
          <p:cNvPicPr>
            <a:picLocks noGrp="1" noChangeAspect="1"/>
          </p:cNvPicPr>
          <p:nvPr>
            <p:ph sz="half" idx="2"/>
          </p:nvPr>
        </p:nvPicPr>
        <p:blipFill>
          <a:blip r:embed="rId2"/>
          <a:stretch>
            <a:fillRect/>
          </a:stretch>
        </p:blipFill>
        <p:spPr>
          <a:xfrm>
            <a:off x="4800600" y="2209800"/>
            <a:ext cx="4038600" cy="1966913"/>
          </a:xfrm>
        </p:spPr>
      </p:pic>
      <p:pic>
        <p:nvPicPr>
          <p:cNvPr id="10445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4343400"/>
            <a:ext cx="32512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Career Development/Student Success</a:t>
            </a:r>
            <a:endParaRPr lang="en-US" dirty="0"/>
          </a:p>
        </p:txBody>
      </p:sp>
      <p:sp>
        <p:nvSpPr>
          <p:cNvPr id="5" name="Content Placeholder 4"/>
          <p:cNvSpPr>
            <a:spLocks noGrp="1"/>
          </p:cNvSpPr>
          <p:nvPr>
            <p:ph idx="1"/>
          </p:nvPr>
        </p:nvSpPr>
        <p:spPr/>
        <p:txBody>
          <a:bodyPr/>
          <a:lstStyle/>
          <a:p>
            <a:pPr>
              <a:defRPr/>
            </a:pPr>
            <a:r>
              <a:rPr lang="en-US" dirty="0" smtClean="0"/>
              <a:t>Academic and career advising connected</a:t>
            </a:r>
          </a:p>
          <a:p>
            <a:pPr>
              <a:defRPr/>
            </a:pPr>
            <a:r>
              <a:rPr lang="en-US" dirty="0" smtClean="0"/>
              <a:t>Career services </a:t>
            </a:r>
          </a:p>
          <a:p>
            <a:pPr lvl="1">
              <a:defRPr/>
            </a:pPr>
            <a:r>
              <a:rPr lang="en-US" dirty="0" smtClean="0"/>
              <a:t>Partnerships with industry</a:t>
            </a:r>
          </a:p>
          <a:p>
            <a:pPr lvl="1">
              <a:defRPr/>
            </a:pPr>
            <a:r>
              <a:rPr lang="en-US" dirty="0" smtClean="0"/>
              <a:t>Faculty engagement</a:t>
            </a:r>
          </a:p>
          <a:p>
            <a:pPr>
              <a:defRPr/>
            </a:pPr>
            <a:r>
              <a:rPr lang="en-US" dirty="0"/>
              <a:t>  Student </a:t>
            </a:r>
            <a:r>
              <a:rPr lang="en-US" dirty="0" smtClean="0"/>
              <a:t>engagement</a:t>
            </a:r>
            <a:endParaRPr lang="en-US" dirty="0"/>
          </a:p>
          <a:p>
            <a:pPr lvl="1">
              <a:defRPr/>
            </a:pPr>
            <a:r>
              <a:rPr lang="en-US" dirty="0"/>
              <a:t>Connection to the institution</a:t>
            </a:r>
          </a:p>
          <a:p>
            <a:pPr lvl="1">
              <a:defRPr/>
            </a:pPr>
            <a:r>
              <a:rPr lang="en-US" dirty="0"/>
              <a:t>Entry </a:t>
            </a:r>
            <a:r>
              <a:rPr lang="en-US" dirty="0" smtClean="0"/>
              <a:t>pathways </a:t>
            </a:r>
            <a:r>
              <a:rPr lang="en-US" dirty="0"/>
              <a:t>and </a:t>
            </a:r>
            <a:r>
              <a:rPr lang="en-US" dirty="0" smtClean="0"/>
              <a:t>services</a:t>
            </a:r>
            <a:endParaRPr lang="en-US" dirty="0"/>
          </a:p>
          <a:p>
            <a:pPr lvl="1">
              <a:defRPr/>
            </a:pPr>
            <a:r>
              <a:rPr lang="en-US" dirty="0"/>
              <a:t>Progression – </a:t>
            </a:r>
            <a:r>
              <a:rPr lang="en-US" dirty="0" smtClean="0"/>
              <a:t>focusing </a:t>
            </a:r>
            <a:r>
              <a:rPr lang="en-US" dirty="0"/>
              <a:t>on the </a:t>
            </a:r>
            <a:r>
              <a:rPr lang="en-US" dirty="0" smtClean="0"/>
              <a:t>finish</a:t>
            </a:r>
            <a:endParaRPr lang="en-US" dirty="0"/>
          </a:p>
          <a:p>
            <a:pPr lvl="1">
              <a:defRPr/>
            </a:pPr>
            <a:r>
              <a:rPr lang="en-US" dirty="0"/>
              <a:t>Completion and </a:t>
            </a:r>
            <a:r>
              <a:rPr lang="en-US" dirty="0" smtClean="0"/>
              <a:t>opportunities </a:t>
            </a:r>
            <a:r>
              <a:rPr lang="en-US" dirty="0"/>
              <a:t>for the </a:t>
            </a:r>
            <a:r>
              <a:rPr lang="en-US" dirty="0" smtClean="0"/>
              <a:t>future</a:t>
            </a:r>
            <a:endParaRPr lang="en-US" dirty="0"/>
          </a:p>
          <a:p>
            <a:pPr>
              <a:defRPr/>
            </a:pPr>
            <a:endParaRPr lang="en-US" dirty="0" smtClean="0"/>
          </a:p>
          <a:p>
            <a:pPr marL="0" indent="0">
              <a:buFont typeface="Arial" panose="020B0604020202020204" pitchFamily="34" charset="0"/>
              <a:buNone/>
              <a:defRPr/>
            </a:pPr>
            <a:endParaRPr lang="en-US" dirty="0" smtClean="0"/>
          </a:p>
          <a:p>
            <a:pPr>
              <a:defRPr/>
            </a:pPr>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Line 2"/>
          <p:cNvSpPr>
            <a:spLocks noChangeShapeType="1"/>
          </p:cNvSpPr>
          <p:nvPr/>
        </p:nvSpPr>
        <p:spPr bwMode="auto">
          <a:xfrm>
            <a:off x="2438400" y="2133600"/>
            <a:ext cx="3856038" cy="0"/>
          </a:xfrm>
          <a:prstGeom prst="line">
            <a:avLst/>
          </a:prstGeom>
          <a:noFill/>
          <a:ln w="9525">
            <a:solidFill>
              <a:srgbClr val="F20017"/>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 name="Title 3"/>
          <p:cNvSpPr>
            <a:spLocks noGrp="1"/>
          </p:cNvSpPr>
          <p:nvPr>
            <p:ph type="ctrTitle"/>
          </p:nvPr>
        </p:nvSpPr>
        <p:spPr>
          <a:xfrm>
            <a:off x="685800" y="1371600"/>
            <a:ext cx="7772400" cy="762000"/>
          </a:xfrm>
        </p:spPr>
        <p:txBody>
          <a:bodyPr/>
          <a:lstStyle/>
          <a:p>
            <a:pPr>
              <a:defRPr/>
            </a:pPr>
            <a:r>
              <a:rPr lang="en-US" altLang="en-US" b="1" dirty="0">
                <a:solidFill>
                  <a:srgbClr val="000000"/>
                </a:solidFill>
                <a:latin typeface="Calibri" pitchFamily="34" charset="0"/>
                <a:sym typeface="Gill Sans" charset="0"/>
              </a:rPr>
              <a:t>THANK YOU</a:t>
            </a:r>
            <a:br>
              <a:rPr lang="en-US" altLang="en-US" b="1" dirty="0">
                <a:solidFill>
                  <a:srgbClr val="000000"/>
                </a:solidFill>
                <a:latin typeface="Calibri" pitchFamily="34" charset="0"/>
                <a:sym typeface="Gill Sans" charset="0"/>
              </a:rPr>
            </a:br>
            <a:endParaRPr lang="en-US" dirty="0">
              <a:sym typeface="Arial Bold" charset="0"/>
            </a:endParaRPr>
          </a:p>
        </p:txBody>
      </p:sp>
      <p:sp>
        <p:nvSpPr>
          <p:cNvPr id="3" name="Text Placeholder 2"/>
          <p:cNvSpPr>
            <a:spLocks noGrp="1"/>
          </p:cNvSpPr>
          <p:nvPr>
            <p:ph type="subTitle" idx="1"/>
          </p:nvPr>
        </p:nvSpPr>
        <p:spPr>
          <a:xfrm>
            <a:off x="1371600" y="1905000"/>
            <a:ext cx="6400800" cy="2209800"/>
          </a:xfrm>
        </p:spPr>
        <p:txBody>
          <a:bodyPr/>
          <a:lstStyle/>
          <a:p>
            <a:pPr>
              <a:defRPr/>
            </a:pPr>
            <a:endParaRPr lang="en-US" sz="1400" dirty="0"/>
          </a:p>
          <a:p>
            <a:pPr>
              <a:defRPr/>
            </a:pPr>
            <a:r>
              <a:rPr lang="en-US" sz="1400" dirty="0" smtClean="0"/>
              <a:t>Cheri Rice</a:t>
            </a:r>
          </a:p>
          <a:p>
            <a:pPr>
              <a:defRPr/>
            </a:pPr>
            <a:r>
              <a:rPr lang="en-US" sz="1400" dirty="0" smtClean="0"/>
              <a:t>Associate Vice Chancellor Higher Education Workforce Alignment</a:t>
            </a:r>
          </a:p>
          <a:p>
            <a:pPr>
              <a:defRPr/>
            </a:pPr>
            <a:r>
              <a:rPr lang="en-US" sz="1400" dirty="0" smtClean="0"/>
              <a:t>614-728-3092</a:t>
            </a:r>
          </a:p>
          <a:p>
            <a:pPr>
              <a:defRPr/>
            </a:pPr>
            <a:r>
              <a:rPr lang="en-US" sz="1400" dirty="0" smtClean="0">
                <a:hlinkClick r:id="rId2"/>
              </a:rPr>
              <a:t>crice@highered.ohio.gov</a:t>
            </a:r>
            <a:endParaRPr lang="en-US" sz="1400" dirty="0" smtClean="0"/>
          </a:p>
          <a:p>
            <a:pPr>
              <a:defRPr/>
            </a:pPr>
            <a:endParaRPr lang="en-US" sz="1400" dirty="0"/>
          </a:p>
          <a:p>
            <a:pPr>
              <a:defRPr/>
            </a:pPr>
            <a:r>
              <a:rPr lang="en-US" sz="1400" dirty="0" smtClean="0"/>
              <a:t>John Magill</a:t>
            </a:r>
          </a:p>
          <a:p>
            <a:pPr>
              <a:defRPr/>
            </a:pPr>
            <a:r>
              <a:rPr lang="en-US" sz="1400" dirty="0" smtClean="0"/>
              <a:t>Assistant Deputy Chancellor, Economic Advancement</a:t>
            </a:r>
          </a:p>
          <a:p>
            <a:pPr>
              <a:defRPr/>
            </a:pPr>
            <a:r>
              <a:rPr lang="en-US" sz="1400" dirty="0" smtClean="0"/>
              <a:t>614-752-9530</a:t>
            </a:r>
          </a:p>
          <a:p>
            <a:pPr>
              <a:defRPr/>
            </a:pPr>
            <a:r>
              <a:rPr lang="en-US" sz="1400" dirty="0" smtClean="0">
                <a:hlinkClick r:id="rId3"/>
              </a:rPr>
              <a:t>jmagill@highered.ohio.gov</a:t>
            </a:r>
            <a:r>
              <a:rPr lang="en-US" dirty="0" smtClean="0"/>
              <a:t> </a:t>
            </a:r>
            <a:endParaRPr lang="en-US" dirty="0"/>
          </a:p>
          <a:p>
            <a:pPr>
              <a:defRPr/>
            </a:pPr>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 Title Slide">
  <a:themeElements>
    <a:clrScheme name="">
      <a:dk1>
        <a:srgbClr val="000000"/>
      </a:dk1>
      <a:lt1>
        <a:srgbClr val="FFFFFF"/>
      </a:lt1>
      <a:dk2>
        <a:srgbClr val="000000"/>
      </a:dk2>
      <a:lt2>
        <a:srgbClr val="808080"/>
      </a:lt2>
      <a:accent1>
        <a:srgbClr val="FF1209"/>
      </a:accent1>
      <a:accent2>
        <a:srgbClr val="333399"/>
      </a:accent2>
      <a:accent3>
        <a:srgbClr val="FFFFFF"/>
      </a:accent3>
      <a:accent4>
        <a:srgbClr val="000000"/>
      </a:accent4>
      <a:accent5>
        <a:srgbClr val="FFAAAA"/>
      </a:accent5>
      <a:accent6>
        <a:srgbClr val="2D2D8A"/>
      </a:accent6>
      <a:hlink>
        <a:srgbClr val="009999"/>
      </a:hlink>
      <a:folHlink>
        <a:srgbClr val="99CC00"/>
      </a:folHlink>
    </a:clrScheme>
    <a:fontScheme name="Default - Title Slide">
      <a:majorFont>
        <a:latin typeface="Arial Bold"/>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PLATE_l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EMPLATE_l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 Custom Layout">
  <a:themeElements>
    <a:clrScheme name="">
      <a:dk1>
        <a:srgbClr val="000000"/>
      </a:dk1>
      <a:lt1>
        <a:srgbClr val="FFFFFF"/>
      </a:lt1>
      <a:dk2>
        <a:srgbClr val="000000"/>
      </a:dk2>
      <a:lt2>
        <a:srgbClr val="808080"/>
      </a:lt2>
      <a:accent1>
        <a:srgbClr val="FF1209"/>
      </a:accent1>
      <a:accent2>
        <a:srgbClr val="333399"/>
      </a:accent2>
      <a:accent3>
        <a:srgbClr val="FFFFFF"/>
      </a:accent3>
      <a:accent4>
        <a:srgbClr val="000000"/>
      </a:accent4>
      <a:accent5>
        <a:srgbClr val="FFAAAA"/>
      </a:accent5>
      <a:accent6>
        <a:srgbClr val="2D2D8A"/>
      </a:accent6>
      <a:hlink>
        <a:srgbClr val="009999"/>
      </a:hlink>
      <a:folHlink>
        <a:srgbClr val="99CC00"/>
      </a:folHlink>
    </a:clrScheme>
    <a:fontScheme name="Default - Custom Layout">
      <a:majorFont>
        <a:latin typeface="Arial Bold"/>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Custom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Default - Custom Layout">
  <a:themeElements>
    <a:clrScheme name="">
      <a:dk1>
        <a:srgbClr val="000000"/>
      </a:dk1>
      <a:lt1>
        <a:srgbClr val="FFFFFF"/>
      </a:lt1>
      <a:dk2>
        <a:srgbClr val="000000"/>
      </a:dk2>
      <a:lt2>
        <a:srgbClr val="808080"/>
      </a:lt2>
      <a:accent1>
        <a:srgbClr val="FF1209"/>
      </a:accent1>
      <a:accent2>
        <a:srgbClr val="333399"/>
      </a:accent2>
      <a:accent3>
        <a:srgbClr val="FFFFFF"/>
      </a:accent3>
      <a:accent4>
        <a:srgbClr val="000000"/>
      </a:accent4>
      <a:accent5>
        <a:srgbClr val="FFAAAA"/>
      </a:accent5>
      <a:accent6>
        <a:srgbClr val="2D2D8A"/>
      </a:accent6>
      <a:hlink>
        <a:srgbClr val="009999"/>
      </a:hlink>
      <a:folHlink>
        <a:srgbClr val="99CC00"/>
      </a:folHlink>
    </a:clrScheme>
    <a:fontScheme name="Default - Custom Layout">
      <a:majorFont>
        <a:latin typeface="Arial Bold"/>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Custom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4076</TotalTime>
  <Pages>0</Pages>
  <Words>866</Words>
  <Characters>0</Characters>
  <Application>Microsoft Office PowerPoint</Application>
  <PresentationFormat>On-screen Show (4:3)</PresentationFormat>
  <Lines>0</Lines>
  <Paragraphs>222</Paragraphs>
  <Slides>30</Slides>
  <Notes>3</Notes>
  <HiddenSlides>3</HiddenSlides>
  <MMClips>0</MMClips>
  <ScaleCrop>false</ScaleCrop>
  <HeadingPairs>
    <vt:vector size="6" baseType="variant">
      <vt:variant>
        <vt:lpstr>Fonts Used</vt:lpstr>
      </vt:variant>
      <vt:variant>
        <vt:i4>8</vt:i4>
      </vt:variant>
      <vt:variant>
        <vt:lpstr>Theme</vt:lpstr>
      </vt:variant>
      <vt:variant>
        <vt:i4>10</vt:i4>
      </vt:variant>
      <vt:variant>
        <vt:lpstr>Slide Titles</vt:lpstr>
      </vt:variant>
      <vt:variant>
        <vt:i4>30</vt:i4>
      </vt:variant>
    </vt:vector>
  </HeadingPairs>
  <TitlesOfParts>
    <vt:vector size="48" baseType="lpstr">
      <vt:lpstr>Gill Sans</vt:lpstr>
      <vt:lpstr>ヒラギノ角ゴ ProN W3</vt:lpstr>
      <vt:lpstr>Arial</vt:lpstr>
      <vt:lpstr>Arial Bold</vt:lpstr>
      <vt:lpstr>ヒラギノ角ゴ ProN W6</vt:lpstr>
      <vt:lpstr>Calibri</vt:lpstr>
      <vt:lpstr>MS PGothic</vt:lpstr>
      <vt:lpstr>Calibri Light</vt:lpstr>
      <vt:lpstr>Default - Title Slide</vt:lpstr>
      <vt:lpstr>TEMPLATE_light</vt:lpstr>
      <vt:lpstr>1_TEMPLATE_light</vt:lpstr>
      <vt:lpstr>Default - Custom Layout</vt:lpstr>
      <vt:lpstr>1_Custom Design</vt:lpstr>
      <vt:lpstr>2_Custom Design</vt:lpstr>
      <vt:lpstr>3_Custom Design</vt:lpstr>
      <vt:lpstr>4_Custom Design</vt:lpstr>
      <vt:lpstr>5_Custom Design</vt:lpstr>
      <vt:lpstr>1_Default - Custom Layout</vt:lpstr>
      <vt:lpstr>Success Bound Conference</vt:lpstr>
      <vt:lpstr>Higher Education Workforce Initiatives</vt:lpstr>
      <vt:lpstr>OhioMeansJobs – Workforce Resources </vt:lpstr>
      <vt:lpstr>OhioMeansJobs – Supply Tool</vt:lpstr>
      <vt:lpstr>PowerPoint Presentation</vt:lpstr>
      <vt:lpstr>PowerPoint Presentation</vt:lpstr>
      <vt:lpstr>2018 RAPIDS 3 </vt:lpstr>
      <vt:lpstr>PowerPoint Presentation</vt:lpstr>
      <vt:lpstr>RAPIDS 1 and 2  </vt:lpstr>
      <vt:lpstr>2017 Regional Investments</vt:lpstr>
      <vt:lpstr>Equipment Purchases – Southwest Ohio</vt:lpstr>
      <vt:lpstr>Equipment Purchase</vt:lpstr>
      <vt:lpstr>Equipment Purchase</vt:lpstr>
      <vt:lpstr>Workforce RLF</vt:lpstr>
      <vt:lpstr>Workforce Development RLF process</vt:lpstr>
      <vt:lpstr>Workforce Loan Application</vt:lpstr>
      <vt:lpstr>Loan Structuring Strategy </vt:lpstr>
      <vt:lpstr>Ohio Means Internships and Co-ops (OMIC)</vt:lpstr>
      <vt:lpstr>PowerPoint Presentation</vt:lpstr>
      <vt:lpstr>OMIC  – Regional Strategies</vt:lpstr>
      <vt:lpstr>OMIC – Funded Activities</vt:lpstr>
      <vt:lpstr>2017 Summary Accomplishments</vt:lpstr>
      <vt:lpstr>Student Engagement and Career Fairs </vt:lpstr>
      <vt:lpstr>Top Industries </vt:lpstr>
      <vt:lpstr>Apprenticeships</vt:lpstr>
      <vt:lpstr>Manufacturing</vt:lpstr>
      <vt:lpstr>Advanced Technology- IT</vt:lpstr>
      <vt:lpstr>Construction</vt:lpstr>
      <vt:lpstr>Career Development/Student Success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LLM</dc:creator>
  <cp:lastModifiedBy>John Magill</cp:lastModifiedBy>
  <cp:revision>183</cp:revision>
  <cp:lastPrinted>2017-05-04T19:31:34Z</cp:lastPrinted>
  <dcterms:modified xsi:type="dcterms:W3CDTF">2018-05-07T11:50:31Z</dcterms:modified>
</cp:coreProperties>
</file>